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25"/>
  </p:notesMasterIdLst>
  <p:handoutMasterIdLst>
    <p:handoutMasterId r:id="rId26"/>
  </p:handoutMasterIdLst>
  <p:sldIdLst>
    <p:sldId id="295" r:id="rId2"/>
    <p:sldId id="365" r:id="rId3"/>
    <p:sldId id="366" r:id="rId4"/>
    <p:sldId id="371" r:id="rId5"/>
    <p:sldId id="367" r:id="rId6"/>
    <p:sldId id="372" r:id="rId7"/>
    <p:sldId id="370" r:id="rId8"/>
    <p:sldId id="368" r:id="rId9"/>
    <p:sldId id="373" r:id="rId10"/>
    <p:sldId id="374" r:id="rId11"/>
    <p:sldId id="375" r:id="rId12"/>
    <p:sldId id="376" r:id="rId13"/>
    <p:sldId id="369" r:id="rId14"/>
    <p:sldId id="379" r:id="rId15"/>
    <p:sldId id="377" r:id="rId16"/>
    <p:sldId id="378" r:id="rId17"/>
    <p:sldId id="380" r:id="rId18"/>
    <p:sldId id="381" r:id="rId19"/>
    <p:sldId id="382" r:id="rId20"/>
    <p:sldId id="383" r:id="rId21"/>
    <p:sldId id="384" r:id="rId22"/>
    <p:sldId id="385" r:id="rId23"/>
    <p:sldId id="386" r:id="rId24"/>
  </p:sldIdLst>
  <p:sldSz cx="9144000" cy="6858000" type="screen4x3"/>
  <p:notesSz cx="7010400" cy="9296400"/>
  <p:defaultTextStyle>
    <a:defPPr>
      <a:defRPr lang="nl-NL"/>
    </a:defPPr>
    <a:lvl1pPr algn="l" rtl="0" eaLnBrk="0" fontAlgn="base" hangingPunct="0">
      <a:spcBef>
        <a:spcPct val="0"/>
      </a:spcBef>
      <a:spcAft>
        <a:spcPct val="0"/>
      </a:spcAft>
      <a:defRPr sz="2500" kern="1200">
        <a:solidFill>
          <a:schemeClr val="tx1"/>
        </a:solidFill>
        <a:latin typeface="Georgia" panose="02040502050405020303" pitchFamily="18" charset="0"/>
        <a:ea typeface="MS PGothic" panose="020B0600070205080204" pitchFamily="34" charset="-128"/>
        <a:cs typeface="+mn-cs"/>
      </a:defRPr>
    </a:lvl1pPr>
    <a:lvl2pPr marL="457200" algn="l" rtl="0" eaLnBrk="0" fontAlgn="base" hangingPunct="0">
      <a:spcBef>
        <a:spcPct val="0"/>
      </a:spcBef>
      <a:spcAft>
        <a:spcPct val="0"/>
      </a:spcAft>
      <a:defRPr sz="2500" kern="1200">
        <a:solidFill>
          <a:schemeClr val="tx1"/>
        </a:solidFill>
        <a:latin typeface="Georgia" panose="02040502050405020303" pitchFamily="18" charset="0"/>
        <a:ea typeface="MS PGothic" panose="020B0600070205080204" pitchFamily="34" charset="-128"/>
        <a:cs typeface="+mn-cs"/>
      </a:defRPr>
    </a:lvl2pPr>
    <a:lvl3pPr marL="914400" algn="l" rtl="0" eaLnBrk="0" fontAlgn="base" hangingPunct="0">
      <a:spcBef>
        <a:spcPct val="0"/>
      </a:spcBef>
      <a:spcAft>
        <a:spcPct val="0"/>
      </a:spcAft>
      <a:defRPr sz="2500" kern="1200">
        <a:solidFill>
          <a:schemeClr val="tx1"/>
        </a:solidFill>
        <a:latin typeface="Georgia" panose="02040502050405020303" pitchFamily="18" charset="0"/>
        <a:ea typeface="MS PGothic" panose="020B0600070205080204" pitchFamily="34" charset="-128"/>
        <a:cs typeface="+mn-cs"/>
      </a:defRPr>
    </a:lvl3pPr>
    <a:lvl4pPr marL="1371600" algn="l" rtl="0" eaLnBrk="0" fontAlgn="base" hangingPunct="0">
      <a:spcBef>
        <a:spcPct val="0"/>
      </a:spcBef>
      <a:spcAft>
        <a:spcPct val="0"/>
      </a:spcAft>
      <a:defRPr sz="2500" kern="1200">
        <a:solidFill>
          <a:schemeClr val="tx1"/>
        </a:solidFill>
        <a:latin typeface="Georgia" panose="02040502050405020303" pitchFamily="18" charset="0"/>
        <a:ea typeface="MS PGothic" panose="020B0600070205080204" pitchFamily="34" charset="-128"/>
        <a:cs typeface="+mn-cs"/>
      </a:defRPr>
    </a:lvl4pPr>
    <a:lvl5pPr marL="1828800" algn="l" rtl="0" eaLnBrk="0" fontAlgn="base" hangingPunct="0">
      <a:spcBef>
        <a:spcPct val="0"/>
      </a:spcBef>
      <a:spcAft>
        <a:spcPct val="0"/>
      </a:spcAft>
      <a:defRPr sz="2500" kern="1200">
        <a:solidFill>
          <a:schemeClr val="tx1"/>
        </a:solidFill>
        <a:latin typeface="Georgia" panose="02040502050405020303" pitchFamily="18" charset="0"/>
        <a:ea typeface="MS PGothic" panose="020B0600070205080204" pitchFamily="34" charset="-128"/>
        <a:cs typeface="+mn-cs"/>
      </a:defRPr>
    </a:lvl5pPr>
    <a:lvl6pPr marL="2286000" algn="l" defTabSz="914400" rtl="0" eaLnBrk="1" latinLnBrk="0" hangingPunct="1">
      <a:defRPr sz="2500" kern="1200">
        <a:solidFill>
          <a:schemeClr val="tx1"/>
        </a:solidFill>
        <a:latin typeface="Georgia" panose="02040502050405020303" pitchFamily="18" charset="0"/>
        <a:ea typeface="MS PGothic" panose="020B0600070205080204" pitchFamily="34" charset="-128"/>
        <a:cs typeface="+mn-cs"/>
      </a:defRPr>
    </a:lvl6pPr>
    <a:lvl7pPr marL="2743200" algn="l" defTabSz="914400" rtl="0" eaLnBrk="1" latinLnBrk="0" hangingPunct="1">
      <a:defRPr sz="2500" kern="1200">
        <a:solidFill>
          <a:schemeClr val="tx1"/>
        </a:solidFill>
        <a:latin typeface="Georgia" panose="02040502050405020303" pitchFamily="18" charset="0"/>
        <a:ea typeface="MS PGothic" panose="020B0600070205080204" pitchFamily="34" charset="-128"/>
        <a:cs typeface="+mn-cs"/>
      </a:defRPr>
    </a:lvl7pPr>
    <a:lvl8pPr marL="3200400" algn="l" defTabSz="914400" rtl="0" eaLnBrk="1" latinLnBrk="0" hangingPunct="1">
      <a:defRPr sz="2500" kern="1200">
        <a:solidFill>
          <a:schemeClr val="tx1"/>
        </a:solidFill>
        <a:latin typeface="Georgia" panose="02040502050405020303" pitchFamily="18" charset="0"/>
        <a:ea typeface="MS PGothic" panose="020B0600070205080204" pitchFamily="34" charset="-128"/>
        <a:cs typeface="+mn-cs"/>
      </a:defRPr>
    </a:lvl8pPr>
    <a:lvl9pPr marL="3657600" algn="l" defTabSz="914400" rtl="0" eaLnBrk="1" latinLnBrk="0" hangingPunct="1">
      <a:defRPr sz="2500" kern="1200">
        <a:solidFill>
          <a:schemeClr val="tx1"/>
        </a:solidFill>
        <a:latin typeface="Georgia" panose="02040502050405020303"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81"/>
  </p:normalViewPr>
  <p:slideViewPr>
    <p:cSldViewPr>
      <p:cViewPr varScale="1">
        <p:scale>
          <a:sx n="94" d="100"/>
          <a:sy n="94" d="100"/>
        </p:scale>
        <p:origin x="3044"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42"/>
    </p:cViewPr>
  </p:sorterViewPr>
  <p:notesViewPr>
    <p:cSldViewPr>
      <p:cViewPr varScale="1">
        <p:scale>
          <a:sx n="81" d="100"/>
          <a:sy n="81" d="100"/>
        </p:scale>
        <p:origin x="-1464" y="-90"/>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9A66A8A-0994-C546-83A3-5EBEE4B63A86}"/>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1747" name="Rectangle 3">
            <a:extLst>
              <a:ext uri="{FF2B5EF4-FFF2-40B4-BE49-F238E27FC236}">
                <a16:creationId xmlns:a16="http://schemas.microsoft.com/office/drawing/2014/main" id="{C07AAEF7-3B48-674D-8431-48CF8561D983}"/>
              </a:ext>
            </a:extLst>
          </p:cNvPr>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en-US"/>
          </a:p>
        </p:txBody>
      </p:sp>
      <p:sp>
        <p:nvSpPr>
          <p:cNvPr id="31748" name="Rectangle 4">
            <a:extLst>
              <a:ext uri="{FF2B5EF4-FFF2-40B4-BE49-F238E27FC236}">
                <a16:creationId xmlns:a16="http://schemas.microsoft.com/office/drawing/2014/main" id="{1BB85E9B-056D-FF4B-BAC8-C3109E7044C5}"/>
              </a:ext>
            </a:extLst>
          </p:cNvPr>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en-US"/>
          </a:p>
        </p:txBody>
      </p:sp>
      <p:sp>
        <p:nvSpPr>
          <p:cNvPr id="31749" name="Rectangle 5">
            <a:extLst>
              <a:ext uri="{FF2B5EF4-FFF2-40B4-BE49-F238E27FC236}">
                <a16:creationId xmlns:a16="http://schemas.microsoft.com/office/drawing/2014/main" id="{B131346F-3028-254C-BCD6-277C0C4BC549}"/>
              </a:ext>
            </a:extLst>
          </p:cNvPr>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4E456A57-5C4A-4054-AC9B-4CDF28554E16}" type="slidenum">
              <a:rPr lang="en-US" altLang="nl-NL"/>
              <a:pPr/>
              <a:t>‹nr.›</a:t>
            </a:fld>
            <a:endParaRPr lang="en-US" altLang="nl-NL"/>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AA1721E-2B52-3A49-8102-F1CC400EDBF9}"/>
              </a:ext>
            </a:extLst>
          </p:cNvPr>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ea typeface="+mn-ea"/>
                <a:cs typeface="+mn-cs"/>
              </a:defRPr>
            </a:lvl1pPr>
          </a:lstStyle>
          <a:p>
            <a:pPr>
              <a:defRPr/>
            </a:pPr>
            <a:endParaRPr lang="nl-NL"/>
          </a:p>
        </p:txBody>
      </p:sp>
      <p:sp>
        <p:nvSpPr>
          <p:cNvPr id="5123" name="Rectangle 3">
            <a:extLst>
              <a:ext uri="{FF2B5EF4-FFF2-40B4-BE49-F238E27FC236}">
                <a16:creationId xmlns:a16="http://schemas.microsoft.com/office/drawing/2014/main" id="{78569E07-EBAD-6948-8812-9517B8085687}"/>
              </a:ext>
            </a:extLst>
          </p:cNvPr>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ea typeface="+mn-ea"/>
                <a:cs typeface="+mn-cs"/>
              </a:defRPr>
            </a:lvl1pPr>
          </a:lstStyle>
          <a:p>
            <a:pPr>
              <a:defRPr/>
            </a:pPr>
            <a:endParaRPr lang="nl-NL"/>
          </a:p>
        </p:txBody>
      </p:sp>
      <p:sp>
        <p:nvSpPr>
          <p:cNvPr id="13316" name="Rectangle 4">
            <a:extLst>
              <a:ext uri="{FF2B5EF4-FFF2-40B4-BE49-F238E27FC236}">
                <a16:creationId xmlns:a16="http://schemas.microsoft.com/office/drawing/2014/main" id="{783F840A-1C8B-49CA-9AF4-0EFDAC368D70}"/>
              </a:ext>
            </a:extLst>
          </p:cNvPr>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a:extLst>
              <a:ext uri="{FF2B5EF4-FFF2-40B4-BE49-F238E27FC236}">
                <a16:creationId xmlns:a16="http://schemas.microsoft.com/office/drawing/2014/main" id="{3CE42CD4-1542-9B40-ADA0-75FCB76F0616}"/>
              </a:ext>
            </a:extLst>
          </p:cNvPr>
          <p:cNvSpPr>
            <a:spLocks noGrp="1" noChangeArrowheads="1"/>
          </p:cNvSpPr>
          <p:nvPr>
            <p:ph type="body" sz="quarter" idx="3"/>
          </p:nvPr>
        </p:nvSpPr>
        <p:spPr bwMode="auto">
          <a:xfrm>
            <a:off x="700088" y="4414838"/>
            <a:ext cx="5610225" cy="41846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l-NL" noProof="0"/>
              <a:t>Click to edit Master text styles</a:t>
            </a:r>
          </a:p>
          <a:p>
            <a:pPr lvl="1"/>
            <a:r>
              <a:rPr lang="nl-NL" noProof="0"/>
              <a:t>Second level</a:t>
            </a:r>
          </a:p>
          <a:p>
            <a:pPr lvl="2"/>
            <a:r>
              <a:rPr lang="nl-NL" noProof="0"/>
              <a:t>Third level</a:t>
            </a:r>
          </a:p>
          <a:p>
            <a:pPr lvl="3"/>
            <a:r>
              <a:rPr lang="nl-NL" noProof="0"/>
              <a:t>Fourth level</a:t>
            </a:r>
          </a:p>
          <a:p>
            <a:pPr lvl="4"/>
            <a:r>
              <a:rPr lang="nl-NL" noProof="0"/>
              <a:t>Fifth level</a:t>
            </a:r>
          </a:p>
        </p:txBody>
      </p:sp>
      <p:sp>
        <p:nvSpPr>
          <p:cNvPr id="5126" name="Rectangle 6">
            <a:extLst>
              <a:ext uri="{FF2B5EF4-FFF2-40B4-BE49-F238E27FC236}">
                <a16:creationId xmlns:a16="http://schemas.microsoft.com/office/drawing/2014/main" id="{7DD264D7-B3D4-0843-9B33-1A4C58BFCEB2}"/>
              </a:ext>
            </a:extLst>
          </p:cNvPr>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ea typeface="+mn-ea"/>
                <a:cs typeface="+mn-cs"/>
              </a:defRPr>
            </a:lvl1pPr>
          </a:lstStyle>
          <a:p>
            <a:pPr>
              <a:defRPr/>
            </a:pPr>
            <a:endParaRPr lang="nl-NL"/>
          </a:p>
        </p:txBody>
      </p:sp>
      <p:sp>
        <p:nvSpPr>
          <p:cNvPr id="5127" name="Rectangle 7">
            <a:extLst>
              <a:ext uri="{FF2B5EF4-FFF2-40B4-BE49-F238E27FC236}">
                <a16:creationId xmlns:a16="http://schemas.microsoft.com/office/drawing/2014/main" id="{A3A10E5C-734C-D149-95F3-A598336B7075}"/>
              </a:ext>
            </a:extLst>
          </p:cNvPr>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29CF80AF-18C6-4688-A1BE-CCE8FE608FE3}" type="slidenum">
              <a:rPr lang="nl-NL" altLang="nl-NL"/>
              <a:pPr/>
              <a:t>‹nr.›</a:t>
            </a:fld>
            <a:endParaRPr lang="nl-NL" altLang="nl-NL"/>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Arial"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28AFF770-AFF6-443F-9041-C306765219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fld id="{2F2B165F-2A56-4C0B-BA0E-0D359E4130A1}" type="slidenum">
              <a:rPr lang="nl-NL" altLang="nl-NL" sz="1200">
                <a:latin typeface="Arial" panose="020B0604020202020204" pitchFamily="34" charset="0"/>
              </a:rPr>
              <a:pPr/>
              <a:t>1</a:t>
            </a:fld>
            <a:endParaRPr lang="nl-NL" altLang="nl-NL" sz="1200">
              <a:latin typeface="Arial" panose="020B0604020202020204" pitchFamily="34" charset="0"/>
            </a:endParaRPr>
          </a:p>
        </p:txBody>
      </p:sp>
      <p:sp>
        <p:nvSpPr>
          <p:cNvPr id="16386" name="Rectangle 2">
            <a:extLst>
              <a:ext uri="{FF2B5EF4-FFF2-40B4-BE49-F238E27FC236}">
                <a16:creationId xmlns:a16="http://schemas.microsoft.com/office/drawing/2014/main" id="{8E8CA045-9364-4A5F-AA45-022C488F61E0}"/>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6DC27F8C-A591-4613-B191-5BBBA2F98DCC}"/>
              </a:ext>
            </a:extLst>
          </p:cNvPr>
          <p:cNvSpPr>
            <a:spLocks noGrp="1" noChangeArrowheads="1"/>
          </p:cNvSpPr>
          <p:nvPr>
            <p:ph type="body" idx="1"/>
          </p:nvPr>
        </p:nvSpPr>
        <p:spPr>
          <a:xfrm>
            <a:off x="935038" y="4414838"/>
            <a:ext cx="5140325"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a:extLst>
              <a:ext uri="{FF2B5EF4-FFF2-40B4-BE49-F238E27FC236}">
                <a16:creationId xmlns:a16="http://schemas.microsoft.com/office/drawing/2014/main" id="{28AFF770-AFF6-443F-9041-C306765219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fld id="{2F2B165F-2A56-4C0B-BA0E-0D359E4130A1}" type="slidenum">
              <a:rPr lang="nl-NL" altLang="nl-NL" sz="1200">
                <a:latin typeface="Arial" panose="020B0604020202020204" pitchFamily="34" charset="0"/>
              </a:rPr>
              <a:pPr/>
              <a:t>23</a:t>
            </a:fld>
            <a:endParaRPr lang="nl-NL" altLang="nl-NL" sz="1200">
              <a:latin typeface="Arial" panose="020B0604020202020204" pitchFamily="34" charset="0"/>
            </a:endParaRPr>
          </a:p>
        </p:txBody>
      </p:sp>
      <p:sp>
        <p:nvSpPr>
          <p:cNvPr id="16386" name="Rectangle 2">
            <a:extLst>
              <a:ext uri="{FF2B5EF4-FFF2-40B4-BE49-F238E27FC236}">
                <a16:creationId xmlns:a16="http://schemas.microsoft.com/office/drawing/2014/main" id="{8E8CA045-9364-4A5F-AA45-022C488F61E0}"/>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6DC27F8C-A591-4613-B191-5BBBA2F98DCC}"/>
              </a:ext>
            </a:extLst>
          </p:cNvPr>
          <p:cNvSpPr>
            <a:spLocks noGrp="1" noChangeArrowheads="1"/>
          </p:cNvSpPr>
          <p:nvPr>
            <p:ph type="body" idx="1"/>
          </p:nvPr>
        </p:nvSpPr>
        <p:spPr>
          <a:xfrm>
            <a:off x="935038" y="4414838"/>
            <a:ext cx="5140325"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nl-NL">
              <a:latin typeface="Arial" panose="020B0604020202020204" pitchFamily="34" charset="0"/>
            </a:endParaRPr>
          </a:p>
        </p:txBody>
      </p:sp>
    </p:spTree>
    <p:extLst>
      <p:ext uri="{BB962C8B-B14F-4D97-AF65-F5344CB8AC3E}">
        <p14:creationId xmlns:p14="http://schemas.microsoft.com/office/powerpoint/2010/main" val="2644494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0A3BFBC-C80A-4BA3-9D7D-1EE7EEBFC507}"/>
              </a:ext>
            </a:extLst>
          </p:cNvPr>
          <p:cNvSpPr>
            <a:spLocks noChangeArrowheads="1"/>
          </p:cNvSpPr>
          <p:nvPr/>
        </p:nvSpPr>
        <p:spPr bwMode="auto">
          <a:xfrm>
            <a:off x="0" y="1268413"/>
            <a:ext cx="9140825" cy="2454275"/>
          </a:xfrm>
          <a:prstGeom prst="rect">
            <a:avLst/>
          </a:prstGeom>
          <a:solidFill>
            <a:schemeClr val="accent2"/>
          </a:solidFill>
          <a:ln>
            <a:noFill/>
          </a:ln>
          <a:extLst>
            <a:ext uri="{91240B29-F687-4f45-9708-019B960494DF}"/>
          </a:extLst>
        </p:spPr>
        <p:txBody>
          <a:bodyPr wrap="none" anchor="ctr"/>
          <a:lstStyle>
            <a:lvl1pPr eaLnBrk="0" hangingPunct="0">
              <a:defRPr sz="2500">
                <a:solidFill>
                  <a:schemeClr val="tx1"/>
                </a:solidFill>
                <a:latin typeface="Georgia" pitchFamily="18" charset="0"/>
                <a:ea typeface="ＭＳ Ｐゴシック" pitchFamily="1" charset="-128"/>
              </a:defRPr>
            </a:lvl1pPr>
            <a:lvl2pPr marL="742950" indent="-285750" eaLnBrk="0" hangingPunct="0">
              <a:defRPr sz="2500">
                <a:solidFill>
                  <a:schemeClr val="tx1"/>
                </a:solidFill>
                <a:latin typeface="Georgia" pitchFamily="18" charset="0"/>
                <a:ea typeface="ＭＳ Ｐゴシック" pitchFamily="1" charset="-128"/>
              </a:defRPr>
            </a:lvl2pPr>
            <a:lvl3pPr marL="1143000" indent="-228600" eaLnBrk="0" hangingPunct="0">
              <a:defRPr sz="2500">
                <a:solidFill>
                  <a:schemeClr val="tx1"/>
                </a:solidFill>
                <a:latin typeface="Georgia" pitchFamily="18" charset="0"/>
                <a:ea typeface="ＭＳ Ｐゴシック" pitchFamily="1" charset="-128"/>
              </a:defRPr>
            </a:lvl3pPr>
            <a:lvl4pPr marL="1600200" indent="-228600" eaLnBrk="0" hangingPunct="0">
              <a:defRPr sz="2500">
                <a:solidFill>
                  <a:schemeClr val="tx1"/>
                </a:solidFill>
                <a:latin typeface="Georgia" pitchFamily="18" charset="0"/>
                <a:ea typeface="ＭＳ Ｐゴシック" pitchFamily="1" charset="-128"/>
              </a:defRPr>
            </a:lvl4pPr>
            <a:lvl5pPr marL="2057400" indent="-228600" eaLnBrk="0" hangingPunct="0">
              <a:defRPr sz="2500">
                <a:solidFill>
                  <a:schemeClr val="tx1"/>
                </a:solidFill>
                <a:latin typeface="Georgia" pitchFamily="18" charset="0"/>
                <a:ea typeface="ＭＳ Ｐゴシック" pitchFamily="1" charset="-128"/>
              </a:defRPr>
            </a:lvl5pPr>
            <a:lvl6pPr marL="25146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6pPr>
            <a:lvl7pPr marL="29718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7pPr>
            <a:lvl8pPr marL="34290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8pPr>
            <a:lvl9pPr marL="38862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9pPr>
          </a:lstStyle>
          <a:p>
            <a:pPr eaLnBrk="1" hangingPunct="1">
              <a:defRPr/>
            </a:pPr>
            <a:endParaRPr lang="en-US" altLang="en-US"/>
          </a:p>
        </p:txBody>
      </p:sp>
      <p:sp>
        <p:nvSpPr>
          <p:cNvPr id="5" name="Rectangle 3" descr="Light upward diagonal">
            <a:extLst>
              <a:ext uri="{FF2B5EF4-FFF2-40B4-BE49-F238E27FC236}">
                <a16:creationId xmlns:a16="http://schemas.microsoft.com/office/drawing/2014/main" id="{3D037A9D-F509-4107-9A24-9E981DF32A15}"/>
              </a:ext>
            </a:extLst>
          </p:cNvPr>
          <p:cNvSpPr>
            <a:spLocks noChangeArrowheads="1"/>
          </p:cNvSpPr>
          <p:nvPr/>
        </p:nvSpPr>
        <p:spPr bwMode="auto">
          <a:xfrm>
            <a:off x="0" y="1009650"/>
            <a:ext cx="9144000" cy="261938"/>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500">
                <a:solidFill>
                  <a:schemeClr val="tx1"/>
                </a:solidFill>
                <a:latin typeface="Georgia" pitchFamily="18" charset="0"/>
                <a:ea typeface="ＭＳ Ｐゴシック" pitchFamily="1" charset="-128"/>
              </a:defRPr>
            </a:lvl1pPr>
            <a:lvl2pPr marL="742950" indent="-285750" eaLnBrk="0" hangingPunct="0">
              <a:defRPr sz="2500">
                <a:solidFill>
                  <a:schemeClr val="tx1"/>
                </a:solidFill>
                <a:latin typeface="Georgia" pitchFamily="18" charset="0"/>
                <a:ea typeface="ＭＳ Ｐゴシック" pitchFamily="1" charset="-128"/>
              </a:defRPr>
            </a:lvl2pPr>
            <a:lvl3pPr marL="1143000" indent="-228600" eaLnBrk="0" hangingPunct="0">
              <a:defRPr sz="2500">
                <a:solidFill>
                  <a:schemeClr val="tx1"/>
                </a:solidFill>
                <a:latin typeface="Georgia" pitchFamily="18" charset="0"/>
                <a:ea typeface="ＭＳ Ｐゴシック" pitchFamily="1" charset="-128"/>
              </a:defRPr>
            </a:lvl3pPr>
            <a:lvl4pPr marL="1600200" indent="-228600" eaLnBrk="0" hangingPunct="0">
              <a:defRPr sz="2500">
                <a:solidFill>
                  <a:schemeClr val="tx1"/>
                </a:solidFill>
                <a:latin typeface="Georgia" pitchFamily="18" charset="0"/>
                <a:ea typeface="ＭＳ Ｐゴシック" pitchFamily="1" charset="-128"/>
              </a:defRPr>
            </a:lvl4pPr>
            <a:lvl5pPr marL="2057400" indent="-228600" eaLnBrk="0" hangingPunct="0">
              <a:defRPr sz="2500">
                <a:solidFill>
                  <a:schemeClr val="tx1"/>
                </a:solidFill>
                <a:latin typeface="Georgia" pitchFamily="18" charset="0"/>
                <a:ea typeface="ＭＳ Ｐゴシック" pitchFamily="1" charset="-128"/>
              </a:defRPr>
            </a:lvl5pPr>
            <a:lvl6pPr marL="25146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6pPr>
            <a:lvl7pPr marL="29718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7pPr>
            <a:lvl8pPr marL="34290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8pPr>
            <a:lvl9pPr marL="38862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9pPr>
          </a:lstStyle>
          <a:p>
            <a:pPr eaLnBrk="1" hangingPunct="1">
              <a:defRPr/>
            </a:pPr>
            <a:endParaRPr lang="en-US" altLang="en-US"/>
          </a:p>
        </p:txBody>
      </p:sp>
      <p:sp>
        <p:nvSpPr>
          <p:cNvPr id="6" name="Rectangle 4" descr="Light upward diagonal">
            <a:extLst>
              <a:ext uri="{FF2B5EF4-FFF2-40B4-BE49-F238E27FC236}">
                <a16:creationId xmlns:a16="http://schemas.microsoft.com/office/drawing/2014/main" id="{2CBADDA3-6BA9-430A-9DB5-456813471124}"/>
              </a:ext>
            </a:extLst>
          </p:cNvPr>
          <p:cNvSpPr>
            <a:spLocks noChangeArrowheads="1"/>
          </p:cNvSpPr>
          <p:nvPr/>
        </p:nvSpPr>
        <p:spPr bwMode="auto">
          <a:xfrm>
            <a:off x="0" y="6218238"/>
            <a:ext cx="9144000" cy="635000"/>
          </a:xfrm>
          <a:prstGeom prst="rect">
            <a:avLst/>
          </a:prstGeom>
          <a:blipFill dpi="0" rotWithShape="0">
            <a:blip r:embed="rId2"/>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500">
                <a:solidFill>
                  <a:schemeClr val="tx1"/>
                </a:solidFill>
                <a:latin typeface="Georgia" pitchFamily="18" charset="0"/>
                <a:ea typeface="ＭＳ Ｐゴシック" pitchFamily="1" charset="-128"/>
              </a:defRPr>
            </a:lvl1pPr>
            <a:lvl2pPr marL="742950" indent="-285750" eaLnBrk="0" hangingPunct="0">
              <a:defRPr sz="2500">
                <a:solidFill>
                  <a:schemeClr val="tx1"/>
                </a:solidFill>
                <a:latin typeface="Georgia" pitchFamily="18" charset="0"/>
                <a:ea typeface="ＭＳ Ｐゴシック" pitchFamily="1" charset="-128"/>
              </a:defRPr>
            </a:lvl2pPr>
            <a:lvl3pPr marL="1143000" indent="-228600" eaLnBrk="0" hangingPunct="0">
              <a:defRPr sz="2500">
                <a:solidFill>
                  <a:schemeClr val="tx1"/>
                </a:solidFill>
                <a:latin typeface="Georgia" pitchFamily="18" charset="0"/>
                <a:ea typeface="ＭＳ Ｐゴシック" pitchFamily="1" charset="-128"/>
              </a:defRPr>
            </a:lvl3pPr>
            <a:lvl4pPr marL="1600200" indent="-228600" eaLnBrk="0" hangingPunct="0">
              <a:defRPr sz="2500">
                <a:solidFill>
                  <a:schemeClr val="tx1"/>
                </a:solidFill>
                <a:latin typeface="Georgia" pitchFamily="18" charset="0"/>
                <a:ea typeface="ＭＳ Ｐゴシック" pitchFamily="1" charset="-128"/>
              </a:defRPr>
            </a:lvl4pPr>
            <a:lvl5pPr marL="2057400" indent="-228600" eaLnBrk="0" hangingPunct="0">
              <a:defRPr sz="2500">
                <a:solidFill>
                  <a:schemeClr val="tx1"/>
                </a:solidFill>
                <a:latin typeface="Georgia" pitchFamily="18" charset="0"/>
                <a:ea typeface="ＭＳ Ｐゴシック" pitchFamily="1" charset="-128"/>
              </a:defRPr>
            </a:lvl5pPr>
            <a:lvl6pPr marL="25146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6pPr>
            <a:lvl7pPr marL="29718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7pPr>
            <a:lvl8pPr marL="34290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8pPr>
            <a:lvl9pPr marL="38862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9pPr>
          </a:lstStyle>
          <a:p>
            <a:pPr eaLnBrk="1" hangingPunct="1">
              <a:defRPr/>
            </a:pPr>
            <a:endParaRPr lang="en-US" altLang="en-US"/>
          </a:p>
        </p:txBody>
      </p:sp>
      <p:pic>
        <p:nvPicPr>
          <p:cNvPr id="7" name="Picture 9" descr="RUGR_logoNL_rood_RGB">
            <a:extLst>
              <a:ext uri="{FF2B5EF4-FFF2-40B4-BE49-F238E27FC236}">
                <a16:creationId xmlns:a16="http://schemas.microsoft.com/office/drawing/2014/main" id="{E422AF75-43F7-49B8-AF39-7AAF4F38C042}"/>
              </a:ext>
            </a:extLst>
          </p:cNvPr>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650" y="150813"/>
            <a:ext cx="279558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1" name="Rectangle 5"/>
          <p:cNvSpPr>
            <a:spLocks noGrp="1" noChangeArrowheads="1"/>
          </p:cNvSpPr>
          <p:nvPr>
            <p:ph type="ctrTitle"/>
          </p:nvPr>
        </p:nvSpPr>
        <p:spPr>
          <a:xfrm>
            <a:off x="755650" y="1484313"/>
            <a:ext cx="7935913" cy="657225"/>
          </a:xfrm>
        </p:spPr>
        <p:txBody>
          <a:bodyPr/>
          <a:lstStyle>
            <a:lvl1pPr>
              <a:defRPr sz="4200">
                <a:solidFill>
                  <a:schemeClr val="bg1"/>
                </a:solidFill>
              </a:defRPr>
            </a:lvl1pPr>
          </a:lstStyle>
          <a:p>
            <a:r>
              <a:rPr lang="nl-NL"/>
              <a:t>Click to edit Master title style</a:t>
            </a:r>
          </a:p>
        </p:txBody>
      </p:sp>
      <p:sp>
        <p:nvSpPr>
          <p:cNvPr id="4102" name="Rectangle 6"/>
          <p:cNvSpPr>
            <a:spLocks noGrp="1" noChangeArrowheads="1"/>
          </p:cNvSpPr>
          <p:nvPr>
            <p:ph type="subTitle" idx="1"/>
          </p:nvPr>
        </p:nvSpPr>
        <p:spPr>
          <a:xfrm>
            <a:off x="755650" y="2209800"/>
            <a:ext cx="7935913" cy="1363663"/>
          </a:xfrm>
        </p:spPr>
        <p:txBody>
          <a:bodyPr/>
          <a:lstStyle>
            <a:lvl1pPr marL="0" indent="0">
              <a:buFontTx/>
              <a:buNone/>
              <a:defRPr sz="3400">
                <a:solidFill>
                  <a:schemeClr val="bg1"/>
                </a:solidFill>
              </a:defRPr>
            </a:lvl1pPr>
          </a:lstStyle>
          <a:p>
            <a:r>
              <a:rPr lang="nl-NL"/>
              <a:t>Click to edit Master subtitle style</a:t>
            </a:r>
          </a:p>
        </p:txBody>
      </p:sp>
      <p:sp>
        <p:nvSpPr>
          <p:cNvPr id="8" name="Date Placeholder 7">
            <a:extLst>
              <a:ext uri="{FF2B5EF4-FFF2-40B4-BE49-F238E27FC236}">
                <a16:creationId xmlns:a16="http://schemas.microsoft.com/office/drawing/2014/main" id="{638BAD0E-4045-4392-86C8-D4C93AF8D927}"/>
              </a:ext>
            </a:extLst>
          </p:cNvPr>
          <p:cNvSpPr>
            <a:spLocks noGrp="1" noChangeArrowheads="1"/>
          </p:cNvSpPr>
          <p:nvPr>
            <p:ph type="dt" sz="half" idx="10"/>
          </p:nvPr>
        </p:nvSpPr>
        <p:spPr/>
        <p:txBody>
          <a:bodyPr/>
          <a:lstStyle>
            <a:lvl1pPr>
              <a:defRPr/>
            </a:lvl1pPr>
          </a:lstStyle>
          <a:p>
            <a:pPr>
              <a:defRPr/>
            </a:pPr>
            <a:r>
              <a:rPr lang="nl-NL"/>
              <a:t>7 april 2010</a:t>
            </a:r>
          </a:p>
        </p:txBody>
      </p:sp>
      <p:sp>
        <p:nvSpPr>
          <p:cNvPr id="9" name="Slide Number Placeholder 8">
            <a:extLst>
              <a:ext uri="{FF2B5EF4-FFF2-40B4-BE49-F238E27FC236}">
                <a16:creationId xmlns:a16="http://schemas.microsoft.com/office/drawing/2014/main" id="{BDCBDA8D-F8E4-4731-B400-33B469A293B7}"/>
              </a:ext>
            </a:extLst>
          </p:cNvPr>
          <p:cNvSpPr>
            <a:spLocks noGrp="1" noChangeArrowheads="1"/>
          </p:cNvSpPr>
          <p:nvPr>
            <p:ph type="sldNum" sz="quarter" idx="11"/>
          </p:nvPr>
        </p:nvSpPr>
        <p:spPr/>
        <p:txBody>
          <a:bodyPr/>
          <a:lstStyle>
            <a:lvl1pPr>
              <a:defRPr/>
            </a:lvl1pPr>
          </a:lstStyle>
          <a:p>
            <a:r>
              <a:rPr lang="nl-NL" altLang="nl-NL"/>
              <a:t> | </a:t>
            </a:r>
            <a:fld id="{72793C3D-5AA4-490C-971D-17E9960B3277}" type="slidenum">
              <a:rPr lang="nl-NL" altLang="nl-NL"/>
              <a:pPr/>
              <a:t>‹nr.›</a:t>
            </a:fld>
            <a:endParaRPr lang="nl-NL" altLang="nl-NL"/>
          </a:p>
        </p:txBody>
      </p:sp>
    </p:spTree>
    <p:extLst>
      <p:ext uri="{BB962C8B-B14F-4D97-AF65-F5344CB8AC3E}">
        <p14:creationId xmlns:p14="http://schemas.microsoft.com/office/powerpoint/2010/main" val="223785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
            <a:extLst>
              <a:ext uri="{FF2B5EF4-FFF2-40B4-BE49-F238E27FC236}">
                <a16:creationId xmlns:a16="http://schemas.microsoft.com/office/drawing/2014/main" id="{A176977A-1612-4D15-90EA-FCF538DF0F06}"/>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5" name="Rectangle 7">
            <a:extLst>
              <a:ext uri="{FF2B5EF4-FFF2-40B4-BE49-F238E27FC236}">
                <a16:creationId xmlns:a16="http://schemas.microsoft.com/office/drawing/2014/main" id="{CFFEE5D3-EB5E-44C4-AC8D-DC4114DC1ADB}"/>
              </a:ext>
            </a:extLst>
          </p:cNvPr>
          <p:cNvSpPr>
            <a:spLocks noGrp="1" noChangeArrowheads="1"/>
          </p:cNvSpPr>
          <p:nvPr>
            <p:ph type="sldNum" sz="quarter" idx="11"/>
          </p:nvPr>
        </p:nvSpPr>
        <p:spPr>
          <a:ln/>
        </p:spPr>
        <p:txBody>
          <a:bodyPr/>
          <a:lstStyle>
            <a:lvl1pPr>
              <a:defRPr/>
            </a:lvl1pPr>
          </a:lstStyle>
          <a:p>
            <a:r>
              <a:rPr lang="nl-NL" altLang="nl-NL"/>
              <a:t> | </a:t>
            </a:r>
            <a:fld id="{8026263C-04F6-4B95-A8B0-6A02D1EC21B0}" type="slidenum">
              <a:rPr lang="nl-NL" altLang="nl-NL"/>
              <a:pPr/>
              <a:t>‹nr.›</a:t>
            </a:fld>
            <a:endParaRPr lang="nl-NL" altLang="nl-NL"/>
          </a:p>
        </p:txBody>
      </p:sp>
    </p:spTree>
    <p:extLst>
      <p:ext uri="{BB962C8B-B14F-4D97-AF65-F5344CB8AC3E}">
        <p14:creationId xmlns:p14="http://schemas.microsoft.com/office/powerpoint/2010/main" val="4055203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707188" y="1468438"/>
            <a:ext cx="1982787" cy="4624387"/>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755650" y="1468438"/>
            <a:ext cx="5799138" cy="4624387"/>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
            <a:extLst>
              <a:ext uri="{FF2B5EF4-FFF2-40B4-BE49-F238E27FC236}">
                <a16:creationId xmlns:a16="http://schemas.microsoft.com/office/drawing/2014/main" id="{BD2D6953-E88A-4166-B730-469A412F816E}"/>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5" name="Rectangle 7">
            <a:extLst>
              <a:ext uri="{FF2B5EF4-FFF2-40B4-BE49-F238E27FC236}">
                <a16:creationId xmlns:a16="http://schemas.microsoft.com/office/drawing/2014/main" id="{6C1D4343-D170-4331-A8A1-025FAED5C3A4}"/>
              </a:ext>
            </a:extLst>
          </p:cNvPr>
          <p:cNvSpPr>
            <a:spLocks noGrp="1" noChangeArrowheads="1"/>
          </p:cNvSpPr>
          <p:nvPr>
            <p:ph type="sldNum" sz="quarter" idx="11"/>
          </p:nvPr>
        </p:nvSpPr>
        <p:spPr>
          <a:ln/>
        </p:spPr>
        <p:txBody>
          <a:bodyPr/>
          <a:lstStyle>
            <a:lvl1pPr>
              <a:defRPr/>
            </a:lvl1pPr>
          </a:lstStyle>
          <a:p>
            <a:r>
              <a:rPr lang="nl-NL" altLang="nl-NL"/>
              <a:t> | </a:t>
            </a:r>
            <a:fld id="{D144D60E-EF2D-4F8E-B367-EB796FCA0065}" type="slidenum">
              <a:rPr lang="nl-NL" altLang="nl-NL"/>
              <a:pPr/>
              <a:t>‹nr.›</a:t>
            </a:fld>
            <a:endParaRPr lang="nl-NL" altLang="nl-NL"/>
          </a:p>
        </p:txBody>
      </p:sp>
    </p:spTree>
    <p:extLst>
      <p:ext uri="{BB962C8B-B14F-4D97-AF65-F5344CB8AC3E}">
        <p14:creationId xmlns:p14="http://schemas.microsoft.com/office/powerpoint/2010/main" val="389855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Rectangle 6">
            <a:extLst>
              <a:ext uri="{FF2B5EF4-FFF2-40B4-BE49-F238E27FC236}">
                <a16:creationId xmlns:a16="http://schemas.microsoft.com/office/drawing/2014/main" id="{F723F78C-6904-4C6E-B4C5-9A7FA1B073BA}"/>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5" name="Rectangle 7">
            <a:extLst>
              <a:ext uri="{FF2B5EF4-FFF2-40B4-BE49-F238E27FC236}">
                <a16:creationId xmlns:a16="http://schemas.microsoft.com/office/drawing/2014/main" id="{A28E0E12-F176-4B49-9A99-BF399A5CFFFC}"/>
              </a:ext>
            </a:extLst>
          </p:cNvPr>
          <p:cNvSpPr>
            <a:spLocks noGrp="1" noChangeArrowheads="1"/>
          </p:cNvSpPr>
          <p:nvPr>
            <p:ph type="sldNum" sz="quarter" idx="11"/>
          </p:nvPr>
        </p:nvSpPr>
        <p:spPr>
          <a:ln/>
        </p:spPr>
        <p:txBody>
          <a:bodyPr/>
          <a:lstStyle>
            <a:lvl1pPr>
              <a:defRPr/>
            </a:lvl1pPr>
          </a:lstStyle>
          <a:p>
            <a:r>
              <a:rPr lang="nl-NL" altLang="nl-NL"/>
              <a:t> | </a:t>
            </a:r>
            <a:fld id="{2BA07F12-7EA2-4F12-8945-8EEAF2A9CA84}" type="slidenum">
              <a:rPr lang="nl-NL" altLang="nl-NL"/>
              <a:pPr/>
              <a:t>‹nr.›</a:t>
            </a:fld>
            <a:endParaRPr lang="nl-NL" altLang="nl-NL"/>
          </a:p>
        </p:txBody>
      </p:sp>
    </p:spTree>
    <p:extLst>
      <p:ext uri="{BB962C8B-B14F-4D97-AF65-F5344CB8AC3E}">
        <p14:creationId xmlns:p14="http://schemas.microsoft.com/office/powerpoint/2010/main" val="17478920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Rectangle 6">
            <a:extLst>
              <a:ext uri="{FF2B5EF4-FFF2-40B4-BE49-F238E27FC236}">
                <a16:creationId xmlns:a16="http://schemas.microsoft.com/office/drawing/2014/main" id="{6606DDD0-F3E5-443C-9A6A-DCF2899A6F81}"/>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5" name="Rectangle 7">
            <a:extLst>
              <a:ext uri="{FF2B5EF4-FFF2-40B4-BE49-F238E27FC236}">
                <a16:creationId xmlns:a16="http://schemas.microsoft.com/office/drawing/2014/main" id="{E80C17A4-61A7-4DAE-AA54-BC8C7E0723ED}"/>
              </a:ext>
            </a:extLst>
          </p:cNvPr>
          <p:cNvSpPr>
            <a:spLocks noGrp="1" noChangeArrowheads="1"/>
          </p:cNvSpPr>
          <p:nvPr>
            <p:ph type="sldNum" sz="quarter" idx="11"/>
          </p:nvPr>
        </p:nvSpPr>
        <p:spPr>
          <a:ln/>
        </p:spPr>
        <p:txBody>
          <a:bodyPr/>
          <a:lstStyle>
            <a:lvl1pPr>
              <a:defRPr/>
            </a:lvl1pPr>
          </a:lstStyle>
          <a:p>
            <a:r>
              <a:rPr lang="nl-NL" altLang="nl-NL"/>
              <a:t> | </a:t>
            </a:r>
            <a:fld id="{4CC48B70-C8E2-4C12-ABEE-A98CE3B0BD23}" type="slidenum">
              <a:rPr lang="nl-NL" altLang="nl-NL"/>
              <a:pPr/>
              <a:t>‹nr.›</a:t>
            </a:fld>
            <a:endParaRPr lang="nl-NL" altLang="nl-NL"/>
          </a:p>
        </p:txBody>
      </p:sp>
    </p:spTree>
    <p:extLst>
      <p:ext uri="{BB962C8B-B14F-4D97-AF65-F5344CB8AC3E}">
        <p14:creationId xmlns:p14="http://schemas.microsoft.com/office/powerpoint/2010/main" val="2158123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755650" y="2205038"/>
            <a:ext cx="3890963" cy="3887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799013" y="2205038"/>
            <a:ext cx="3890962" cy="388778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Rectangle 6">
            <a:extLst>
              <a:ext uri="{FF2B5EF4-FFF2-40B4-BE49-F238E27FC236}">
                <a16:creationId xmlns:a16="http://schemas.microsoft.com/office/drawing/2014/main" id="{51DF49A3-FBB1-4684-B27E-A7B1E9D1BC0D}"/>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6" name="Rectangle 7">
            <a:extLst>
              <a:ext uri="{FF2B5EF4-FFF2-40B4-BE49-F238E27FC236}">
                <a16:creationId xmlns:a16="http://schemas.microsoft.com/office/drawing/2014/main" id="{F0C6E3D5-7198-4650-9495-11F69683887D}"/>
              </a:ext>
            </a:extLst>
          </p:cNvPr>
          <p:cNvSpPr>
            <a:spLocks noGrp="1" noChangeArrowheads="1"/>
          </p:cNvSpPr>
          <p:nvPr>
            <p:ph type="sldNum" sz="quarter" idx="11"/>
          </p:nvPr>
        </p:nvSpPr>
        <p:spPr>
          <a:ln/>
        </p:spPr>
        <p:txBody>
          <a:bodyPr/>
          <a:lstStyle>
            <a:lvl1pPr>
              <a:defRPr/>
            </a:lvl1pPr>
          </a:lstStyle>
          <a:p>
            <a:r>
              <a:rPr lang="nl-NL" altLang="nl-NL"/>
              <a:t> | </a:t>
            </a:r>
            <a:fld id="{9028706D-ECC0-451B-AB47-CC92D0471694}" type="slidenum">
              <a:rPr lang="nl-NL" altLang="nl-NL"/>
              <a:pPr/>
              <a:t>‹nr.›</a:t>
            </a:fld>
            <a:endParaRPr lang="nl-NL" altLang="nl-NL"/>
          </a:p>
        </p:txBody>
      </p:sp>
    </p:spTree>
    <p:extLst>
      <p:ext uri="{BB962C8B-B14F-4D97-AF65-F5344CB8AC3E}">
        <p14:creationId xmlns:p14="http://schemas.microsoft.com/office/powerpoint/2010/main" val="1681730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Rectangle 6">
            <a:extLst>
              <a:ext uri="{FF2B5EF4-FFF2-40B4-BE49-F238E27FC236}">
                <a16:creationId xmlns:a16="http://schemas.microsoft.com/office/drawing/2014/main" id="{481F5242-7869-4761-86DD-ED0833AA85A0}"/>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8" name="Rectangle 7">
            <a:extLst>
              <a:ext uri="{FF2B5EF4-FFF2-40B4-BE49-F238E27FC236}">
                <a16:creationId xmlns:a16="http://schemas.microsoft.com/office/drawing/2014/main" id="{2BFC2CFE-92D4-400E-8271-6D7D20E94FC3}"/>
              </a:ext>
            </a:extLst>
          </p:cNvPr>
          <p:cNvSpPr>
            <a:spLocks noGrp="1" noChangeArrowheads="1"/>
          </p:cNvSpPr>
          <p:nvPr>
            <p:ph type="sldNum" sz="quarter" idx="11"/>
          </p:nvPr>
        </p:nvSpPr>
        <p:spPr>
          <a:ln/>
        </p:spPr>
        <p:txBody>
          <a:bodyPr/>
          <a:lstStyle>
            <a:lvl1pPr>
              <a:defRPr/>
            </a:lvl1pPr>
          </a:lstStyle>
          <a:p>
            <a:r>
              <a:rPr lang="nl-NL" altLang="nl-NL"/>
              <a:t> | </a:t>
            </a:r>
            <a:fld id="{4BD25866-8585-47BE-A10A-B0B95054EB6F}" type="slidenum">
              <a:rPr lang="nl-NL" altLang="nl-NL"/>
              <a:pPr/>
              <a:t>‹nr.›</a:t>
            </a:fld>
            <a:endParaRPr lang="nl-NL" altLang="nl-NL"/>
          </a:p>
        </p:txBody>
      </p:sp>
    </p:spTree>
    <p:extLst>
      <p:ext uri="{BB962C8B-B14F-4D97-AF65-F5344CB8AC3E}">
        <p14:creationId xmlns:p14="http://schemas.microsoft.com/office/powerpoint/2010/main" val="370052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Rectangle 6">
            <a:extLst>
              <a:ext uri="{FF2B5EF4-FFF2-40B4-BE49-F238E27FC236}">
                <a16:creationId xmlns:a16="http://schemas.microsoft.com/office/drawing/2014/main" id="{B9947F93-D402-4BCA-90FC-80BB00DE3598}"/>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4" name="Rectangle 7">
            <a:extLst>
              <a:ext uri="{FF2B5EF4-FFF2-40B4-BE49-F238E27FC236}">
                <a16:creationId xmlns:a16="http://schemas.microsoft.com/office/drawing/2014/main" id="{63EA6831-1185-40E8-93A2-FE6564954770}"/>
              </a:ext>
            </a:extLst>
          </p:cNvPr>
          <p:cNvSpPr>
            <a:spLocks noGrp="1" noChangeArrowheads="1"/>
          </p:cNvSpPr>
          <p:nvPr>
            <p:ph type="sldNum" sz="quarter" idx="11"/>
          </p:nvPr>
        </p:nvSpPr>
        <p:spPr>
          <a:ln/>
        </p:spPr>
        <p:txBody>
          <a:bodyPr/>
          <a:lstStyle>
            <a:lvl1pPr>
              <a:defRPr/>
            </a:lvl1pPr>
          </a:lstStyle>
          <a:p>
            <a:r>
              <a:rPr lang="nl-NL" altLang="nl-NL"/>
              <a:t> | </a:t>
            </a:r>
            <a:fld id="{9150364C-0741-4CEF-BF6E-202B9F683FC8}" type="slidenum">
              <a:rPr lang="nl-NL" altLang="nl-NL"/>
              <a:pPr/>
              <a:t>‹nr.›</a:t>
            </a:fld>
            <a:endParaRPr lang="nl-NL" altLang="nl-NL"/>
          </a:p>
        </p:txBody>
      </p:sp>
    </p:spTree>
    <p:extLst>
      <p:ext uri="{BB962C8B-B14F-4D97-AF65-F5344CB8AC3E}">
        <p14:creationId xmlns:p14="http://schemas.microsoft.com/office/powerpoint/2010/main" val="1789488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CFB2585C-3331-4BD4-BA43-C53E757C688E}"/>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3" name="Rectangle 7">
            <a:extLst>
              <a:ext uri="{FF2B5EF4-FFF2-40B4-BE49-F238E27FC236}">
                <a16:creationId xmlns:a16="http://schemas.microsoft.com/office/drawing/2014/main" id="{6DF690A1-B3F1-4384-B2A7-4EBB1AF6A50F}"/>
              </a:ext>
            </a:extLst>
          </p:cNvPr>
          <p:cNvSpPr>
            <a:spLocks noGrp="1" noChangeArrowheads="1"/>
          </p:cNvSpPr>
          <p:nvPr>
            <p:ph type="sldNum" sz="quarter" idx="11"/>
          </p:nvPr>
        </p:nvSpPr>
        <p:spPr>
          <a:ln/>
        </p:spPr>
        <p:txBody>
          <a:bodyPr/>
          <a:lstStyle>
            <a:lvl1pPr>
              <a:defRPr/>
            </a:lvl1pPr>
          </a:lstStyle>
          <a:p>
            <a:r>
              <a:rPr lang="nl-NL" altLang="nl-NL"/>
              <a:t> | </a:t>
            </a:r>
            <a:fld id="{52E255D3-163A-472F-99CB-775FFD7AB89F}" type="slidenum">
              <a:rPr lang="nl-NL" altLang="nl-NL"/>
              <a:pPr/>
              <a:t>‹nr.›</a:t>
            </a:fld>
            <a:endParaRPr lang="nl-NL" altLang="nl-NL"/>
          </a:p>
        </p:txBody>
      </p:sp>
    </p:spTree>
    <p:extLst>
      <p:ext uri="{BB962C8B-B14F-4D97-AF65-F5344CB8AC3E}">
        <p14:creationId xmlns:p14="http://schemas.microsoft.com/office/powerpoint/2010/main" val="596122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6">
            <a:extLst>
              <a:ext uri="{FF2B5EF4-FFF2-40B4-BE49-F238E27FC236}">
                <a16:creationId xmlns:a16="http://schemas.microsoft.com/office/drawing/2014/main" id="{59707E05-2F71-499B-94A3-E7B9EC3FE48B}"/>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6" name="Rectangle 7">
            <a:extLst>
              <a:ext uri="{FF2B5EF4-FFF2-40B4-BE49-F238E27FC236}">
                <a16:creationId xmlns:a16="http://schemas.microsoft.com/office/drawing/2014/main" id="{9F9BC06B-F354-47CB-9EDD-D21A8A97DF7E}"/>
              </a:ext>
            </a:extLst>
          </p:cNvPr>
          <p:cNvSpPr>
            <a:spLocks noGrp="1" noChangeArrowheads="1"/>
          </p:cNvSpPr>
          <p:nvPr>
            <p:ph type="sldNum" sz="quarter" idx="11"/>
          </p:nvPr>
        </p:nvSpPr>
        <p:spPr>
          <a:ln/>
        </p:spPr>
        <p:txBody>
          <a:bodyPr/>
          <a:lstStyle>
            <a:lvl1pPr>
              <a:defRPr/>
            </a:lvl1pPr>
          </a:lstStyle>
          <a:p>
            <a:r>
              <a:rPr lang="nl-NL" altLang="nl-NL"/>
              <a:t> | </a:t>
            </a:r>
            <a:fld id="{7A1F5DB9-2CA1-4D4C-8BEF-929E94897CC6}" type="slidenum">
              <a:rPr lang="nl-NL" altLang="nl-NL"/>
              <a:pPr/>
              <a:t>‹nr.›</a:t>
            </a:fld>
            <a:endParaRPr lang="nl-NL" altLang="nl-NL"/>
          </a:p>
        </p:txBody>
      </p:sp>
    </p:spTree>
    <p:extLst>
      <p:ext uri="{BB962C8B-B14F-4D97-AF65-F5344CB8AC3E}">
        <p14:creationId xmlns:p14="http://schemas.microsoft.com/office/powerpoint/2010/main" val="3434687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Rectangle 6">
            <a:extLst>
              <a:ext uri="{FF2B5EF4-FFF2-40B4-BE49-F238E27FC236}">
                <a16:creationId xmlns:a16="http://schemas.microsoft.com/office/drawing/2014/main" id="{56DEFE5B-BAEE-42EE-A95A-BF11E4AD9B03}"/>
              </a:ext>
            </a:extLst>
          </p:cNvPr>
          <p:cNvSpPr>
            <a:spLocks noGrp="1" noChangeArrowheads="1"/>
          </p:cNvSpPr>
          <p:nvPr>
            <p:ph type="dt" sz="half" idx="10"/>
          </p:nvPr>
        </p:nvSpPr>
        <p:spPr>
          <a:ln/>
        </p:spPr>
        <p:txBody>
          <a:bodyPr/>
          <a:lstStyle>
            <a:lvl1pPr>
              <a:defRPr/>
            </a:lvl1pPr>
          </a:lstStyle>
          <a:p>
            <a:pPr>
              <a:defRPr/>
            </a:pPr>
            <a:r>
              <a:rPr lang="nl-NL"/>
              <a:t>7 april 2010</a:t>
            </a:r>
          </a:p>
        </p:txBody>
      </p:sp>
      <p:sp>
        <p:nvSpPr>
          <p:cNvPr id="6" name="Rectangle 7">
            <a:extLst>
              <a:ext uri="{FF2B5EF4-FFF2-40B4-BE49-F238E27FC236}">
                <a16:creationId xmlns:a16="http://schemas.microsoft.com/office/drawing/2014/main" id="{4805C737-61FA-4F7C-B97B-6AA6FAED1675}"/>
              </a:ext>
            </a:extLst>
          </p:cNvPr>
          <p:cNvSpPr>
            <a:spLocks noGrp="1" noChangeArrowheads="1"/>
          </p:cNvSpPr>
          <p:nvPr>
            <p:ph type="sldNum" sz="quarter" idx="11"/>
          </p:nvPr>
        </p:nvSpPr>
        <p:spPr>
          <a:ln/>
        </p:spPr>
        <p:txBody>
          <a:bodyPr/>
          <a:lstStyle>
            <a:lvl1pPr>
              <a:defRPr/>
            </a:lvl1pPr>
          </a:lstStyle>
          <a:p>
            <a:r>
              <a:rPr lang="nl-NL" altLang="nl-NL"/>
              <a:t> | </a:t>
            </a:r>
            <a:fld id="{FA732DC5-2718-462A-AE8C-E7E4382FE27E}" type="slidenum">
              <a:rPr lang="nl-NL" altLang="nl-NL"/>
              <a:pPr/>
              <a:t>‹nr.›</a:t>
            </a:fld>
            <a:endParaRPr lang="nl-NL" altLang="nl-NL"/>
          </a:p>
        </p:txBody>
      </p:sp>
    </p:spTree>
    <p:extLst>
      <p:ext uri="{BB962C8B-B14F-4D97-AF65-F5344CB8AC3E}">
        <p14:creationId xmlns:p14="http://schemas.microsoft.com/office/powerpoint/2010/main" val="26734898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descr="Light upward diagonal">
            <a:extLst>
              <a:ext uri="{FF2B5EF4-FFF2-40B4-BE49-F238E27FC236}">
                <a16:creationId xmlns:a16="http://schemas.microsoft.com/office/drawing/2014/main" id="{0A917482-B0A4-A144-B509-F946A7E01DC7}"/>
              </a:ext>
            </a:extLst>
          </p:cNvPr>
          <p:cNvSpPr>
            <a:spLocks noChangeArrowheads="1"/>
          </p:cNvSpPr>
          <p:nvPr/>
        </p:nvSpPr>
        <p:spPr bwMode="auto">
          <a:xfrm>
            <a:off x="0" y="1009650"/>
            <a:ext cx="9144000" cy="261938"/>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500">
                <a:solidFill>
                  <a:schemeClr val="tx1"/>
                </a:solidFill>
                <a:latin typeface="Georgia" pitchFamily="18" charset="0"/>
                <a:ea typeface="ＭＳ Ｐゴシック" pitchFamily="1" charset="-128"/>
              </a:defRPr>
            </a:lvl1pPr>
            <a:lvl2pPr marL="742950" indent="-285750" eaLnBrk="0" hangingPunct="0">
              <a:defRPr sz="2500">
                <a:solidFill>
                  <a:schemeClr val="tx1"/>
                </a:solidFill>
                <a:latin typeface="Georgia" pitchFamily="18" charset="0"/>
                <a:ea typeface="ＭＳ Ｐゴシック" pitchFamily="1" charset="-128"/>
              </a:defRPr>
            </a:lvl2pPr>
            <a:lvl3pPr marL="1143000" indent="-228600" eaLnBrk="0" hangingPunct="0">
              <a:defRPr sz="2500">
                <a:solidFill>
                  <a:schemeClr val="tx1"/>
                </a:solidFill>
                <a:latin typeface="Georgia" pitchFamily="18" charset="0"/>
                <a:ea typeface="ＭＳ Ｐゴシック" pitchFamily="1" charset="-128"/>
              </a:defRPr>
            </a:lvl3pPr>
            <a:lvl4pPr marL="1600200" indent="-228600" eaLnBrk="0" hangingPunct="0">
              <a:defRPr sz="2500">
                <a:solidFill>
                  <a:schemeClr val="tx1"/>
                </a:solidFill>
                <a:latin typeface="Georgia" pitchFamily="18" charset="0"/>
                <a:ea typeface="ＭＳ Ｐゴシック" pitchFamily="1" charset="-128"/>
              </a:defRPr>
            </a:lvl4pPr>
            <a:lvl5pPr marL="2057400" indent="-228600" eaLnBrk="0" hangingPunct="0">
              <a:defRPr sz="2500">
                <a:solidFill>
                  <a:schemeClr val="tx1"/>
                </a:solidFill>
                <a:latin typeface="Georgia" pitchFamily="18" charset="0"/>
                <a:ea typeface="ＭＳ Ｐゴシック" pitchFamily="1" charset="-128"/>
              </a:defRPr>
            </a:lvl5pPr>
            <a:lvl6pPr marL="25146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6pPr>
            <a:lvl7pPr marL="29718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7pPr>
            <a:lvl8pPr marL="34290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8pPr>
            <a:lvl9pPr marL="38862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9pPr>
          </a:lstStyle>
          <a:p>
            <a:pPr eaLnBrk="1" hangingPunct="1">
              <a:defRPr/>
            </a:pPr>
            <a:endParaRPr lang="en-US" altLang="en-US"/>
          </a:p>
        </p:txBody>
      </p:sp>
      <p:sp>
        <p:nvSpPr>
          <p:cNvPr id="1027" name="Rectangle 3">
            <a:extLst>
              <a:ext uri="{FF2B5EF4-FFF2-40B4-BE49-F238E27FC236}">
                <a16:creationId xmlns:a16="http://schemas.microsoft.com/office/drawing/2014/main" id="{A56D19EA-06A7-4EF5-A404-DA2CE6A52D85}"/>
              </a:ext>
            </a:extLst>
          </p:cNvPr>
          <p:cNvSpPr>
            <a:spLocks noGrp="1" noChangeArrowheads="1"/>
          </p:cNvSpPr>
          <p:nvPr>
            <p:ph type="title"/>
          </p:nvPr>
        </p:nvSpPr>
        <p:spPr bwMode="auto">
          <a:xfrm>
            <a:off x="755650" y="1468438"/>
            <a:ext cx="79343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title style</a:t>
            </a:r>
          </a:p>
        </p:txBody>
      </p:sp>
      <p:sp>
        <p:nvSpPr>
          <p:cNvPr id="1028" name="Rectangle 4">
            <a:extLst>
              <a:ext uri="{FF2B5EF4-FFF2-40B4-BE49-F238E27FC236}">
                <a16:creationId xmlns:a16="http://schemas.microsoft.com/office/drawing/2014/main" id="{2311D19E-BE7B-4CE5-BE72-24DCFB2DADD6}"/>
              </a:ext>
            </a:extLst>
          </p:cNvPr>
          <p:cNvSpPr>
            <a:spLocks noGrp="1" noChangeArrowheads="1"/>
          </p:cNvSpPr>
          <p:nvPr>
            <p:ph type="body" idx="1"/>
          </p:nvPr>
        </p:nvSpPr>
        <p:spPr bwMode="auto">
          <a:xfrm>
            <a:off x="755650" y="2205038"/>
            <a:ext cx="7934325" cy="3887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altLang="nl-NL"/>
              <a:t>Click to edit Master text styles</a:t>
            </a:r>
          </a:p>
          <a:p>
            <a:pPr lvl="1"/>
            <a:r>
              <a:rPr lang="nl-NL" altLang="nl-NL"/>
              <a:t>Second level</a:t>
            </a:r>
          </a:p>
          <a:p>
            <a:pPr lvl="2"/>
            <a:r>
              <a:rPr lang="nl-NL" altLang="nl-NL"/>
              <a:t>Third level</a:t>
            </a:r>
          </a:p>
          <a:p>
            <a:pPr lvl="3"/>
            <a:r>
              <a:rPr lang="nl-NL" altLang="nl-NL"/>
              <a:t>Fourth level</a:t>
            </a:r>
          </a:p>
          <a:p>
            <a:pPr lvl="4"/>
            <a:r>
              <a:rPr lang="nl-NL" altLang="nl-NL"/>
              <a:t>Fifth level</a:t>
            </a:r>
          </a:p>
        </p:txBody>
      </p:sp>
      <p:sp>
        <p:nvSpPr>
          <p:cNvPr id="1029" name="Rectangle 5" descr="Light upward diagonal">
            <a:extLst>
              <a:ext uri="{FF2B5EF4-FFF2-40B4-BE49-F238E27FC236}">
                <a16:creationId xmlns:a16="http://schemas.microsoft.com/office/drawing/2014/main" id="{2B3AF430-E7DD-5F4D-851F-A925BE6EB20A}"/>
              </a:ext>
            </a:extLst>
          </p:cNvPr>
          <p:cNvSpPr>
            <a:spLocks noChangeArrowheads="1"/>
          </p:cNvSpPr>
          <p:nvPr/>
        </p:nvSpPr>
        <p:spPr bwMode="auto">
          <a:xfrm>
            <a:off x="0" y="6218238"/>
            <a:ext cx="9144000" cy="635000"/>
          </a:xfrm>
          <a:prstGeom prst="rect">
            <a:avLst/>
          </a:prstGeom>
          <a:blipFill dpi="0" rotWithShape="0">
            <a:blip r:embed="rId13"/>
            <a:srcRect/>
            <a:tile tx="0" ty="0" sx="100000" sy="100000" flip="none" algn="tl"/>
          </a:blip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2500">
                <a:solidFill>
                  <a:schemeClr val="tx1"/>
                </a:solidFill>
                <a:latin typeface="Georgia" pitchFamily="18" charset="0"/>
                <a:ea typeface="ＭＳ Ｐゴシック" pitchFamily="1" charset="-128"/>
              </a:defRPr>
            </a:lvl1pPr>
            <a:lvl2pPr marL="742950" indent="-285750" eaLnBrk="0" hangingPunct="0">
              <a:defRPr sz="2500">
                <a:solidFill>
                  <a:schemeClr val="tx1"/>
                </a:solidFill>
                <a:latin typeface="Georgia" pitchFamily="18" charset="0"/>
                <a:ea typeface="ＭＳ Ｐゴシック" pitchFamily="1" charset="-128"/>
              </a:defRPr>
            </a:lvl2pPr>
            <a:lvl3pPr marL="1143000" indent="-228600" eaLnBrk="0" hangingPunct="0">
              <a:defRPr sz="2500">
                <a:solidFill>
                  <a:schemeClr val="tx1"/>
                </a:solidFill>
                <a:latin typeface="Georgia" pitchFamily="18" charset="0"/>
                <a:ea typeface="ＭＳ Ｐゴシック" pitchFamily="1" charset="-128"/>
              </a:defRPr>
            </a:lvl3pPr>
            <a:lvl4pPr marL="1600200" indent="-228600" eaLnBrk="0" hangingPunct="0">
              <a:defRPr sz="2500">
                <a:solidFill>
                  <a:schemeClr val="tx1"/>
                </a:solidFill>
                <a:latin typeface="Georgia" pitchFamily="18" charset="0"/>
                <a:ea typeface="ＭＳ Ｐゴシック" pitchFamily="1" charset="-128"/>
              </a:defRPr>
            </a:lvl4pPr>
            <a:lvl5pPr marL="2057400" indent="-228600" eaLnBrk="0" hangingPunct="0">
              <a:defRPr sz="2500">
                <a:solidFill>
                  <a:schemeClr val="tx1"/>
                </a:solidFill>
                <a:latin typeface="Georgia" pitchFamily="18" charset="0"/>
                <a:ea typeface="ＭＳ Ｐゴシック" pitchFamily="1" charset="-128"/>
              </a:defRPr>
            </a:lvl5pPr>
            <a:lvl6pPr marL="25146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6pPr>
            <a:lvl7pPr marL="29718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7pPr>
            <a:lvl8pPr marL="34290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8pPr>
            <a:lvl9pPr marL="3886200" indent="-228600" eaLnBrk="0" fontAlgn="base" hangingPunct="0">
              <a:spcBef>
                <a:spcPct val="0"/>
              </a:spcBef>
              <a:spcAft>
                <a:spcPct val="0"/>
              </a:spcAft>
              <a:defRPr sz="2500">
                <a:solidFill>
                  <a:schemeClr val="tx1"/>
                </a:solidFill>
                <a:latin typeface="Georgia" pitchFamily="18" charset="0"/>
                <a:ea typeface="ＭＳ Ｐゴシック" pitchFamily="1" charset="-128"/>
              </a:defRPr>
            </a:lvl9pPr>
          </a:lstStyle>
          <a:p>
            <a:pPr eaLnBrk="1" hangingPunct="1">
              <a:defRPr/>
            </a:pPr>
            <a:endParaRPr lang="en-US" altLang="en-US"/>
          </a:p>
        </p:txBody>
      </p:sp>
      <p:sp>
        <p:nvSpPr>
          <p:cNvPr id="3078" name="Rectangle 6">
            <a:extLst>
              <a:ext uri="{FF2B5EF4-FFF2-40B4-BE49-F238E27FC236}">
                <a16:creationId xmlns:a16="http://schemas.microsoft.com/office/drawing/2014/main" id="{0E5203F8-B843-E848-9724-BB748B12BD46}"/>
              </a:ext>
            </a:extLst>
          </p:cNvPr>
          <p:cNvSpPr>
            <a:spLocks noGrp="1" noChangeArrowheads="1"/>
          </p:cNvSpPr>
          <p:nvPr>
            <p:ph type="dt" sz="half" idx="2"/>
          </p:nvPr>
        </p:nvSpPr>
        <p:spPr bwMode="auto">
          <a:xfrm>
            <a:off x="6589713" y="1009650"/>
            <a:ext cx="1905000" cy="2619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lgn="r" eaLnBrk="0" hangingPunct="0">
              <a:defRPr sz="1000">
                <a:latin typeface="Verdana" pitchFamily="34" charset="0"/>
                <a:ea typeface="ＭＳ Ｐゴシック" pitchFamily="1" charset="-128"/>
                <a:cs typeface="+mn-cs"/>
              </a:defRPr>
            </a:lvl1pPr>
          </a:lstStyle>
          <a:p>
            <a:pPr>
              <a:defRPr/>
            </a:pPr>
            <a:r>
              <a:rPr lang="nl-NL"/>
              <a:t>7 april 2010</a:t>
            </a:r>
          </a:p>
        </p:txBody>
      </p:sp>
      <p:sp>
        <p:nvSpPr>
          <p:cNvPr id="3079" name="Rectangle 7">
            <a:extLst>
              <a:ext uri="{FF2B5EF4-FFF2-40B4-BE49-F238E27FC236}">
                <a16:creationId xmlns:a16="http://schemas.microsoft.com/office/drawing/2014/main" id="{D4ADB177-13CA-BE4F-B2D5-C51538A55FCC}"/>
              </a:ext>
            </a:extLst>
          </p:cNvPr>
          <p:cNvSpPr>
            <a:spLocks noGrp="1" noChangeArrowheads="1"/>
          </p:cNvSpPr>
          <p:nvPr>
            <p:ph type="sldNum" sz="quarter" idx="4"/>
          </p:nvPr>
        </p:nvSpPr>
        <p:spPr bwMode="auto">
          <a:xfrm>
            <a:off x="8496300" y="1009650"/>
            <a:ext cx="647700" cy="261938"/>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lvl1pPr>
              <a:defRPr sz="1000">
                <a:latin typeface="Verdana" panose="020B0604030504040204" pitchFamily="34" charset="0"/>
              </a:defRPr>
            </a:lvl1pPr>
          </a:lstStyle>
          <a:p>
            <a:r>
              <a:rPr lang="nl-NL" altLang="nl-NL"/>
              <a:t> | </a:t>
            </a:r>
            <a:fld id="{BC03EA4D-8A5B-49FC-876D-44AFBE145689}" type="slidenum">
              <a:rPr lang="nl-NL" altLang="nl-NL"/>
              <a:pPr/>
              <a:t>‹nr.›</a:t>
            </a:fld>
            <a:endParaRPr lang="nl-NL" altLang="nl-NL"/>
          </a:p>
        </p:txBody>
      </p:sp>
      <p:pic>
        <p:nvPicPr>
          <p:cNvPr id="1032" name="Picture 8" descr="RUGR_logoNL_rood_RGB">
            <a:extLst>
              <a:ext uri="{FF2B5EF4-FFF2-40B4-BE49-F238E27FC236}">
                <a16:creationId xmlns:a16="http://schemas.microsoft.com/office/drawing/2014/main" id="{0986D2E0-5FBB-4B89-9947-A8A567013A51}"/>
              </a:ext>
            </a:extLst>
          </p:cNvPr>
          <p:cNvPicPr preferRelativeResize="0">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5650" y="150813"/>
            <a:ext cx="2795588"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44" r:id="rId1"/>
    <p:sldLayoutId id="2147484034" r:id="rId2"/>
    <p:sldLayoutId id="2147484035" r:id="rId3"/>
    <p:sldLayoutId id="2147484036" r:id="rId4"/>
    <p:sldLayoutId id="2147484037" r:id="rId5"/>
    <p:sldLayoutId id="2147484038" r:id="rId6"/>
    <p:sldLayoutId id="2147484039" r:id="rId7"/>
    <p:sldLayoutId id="2147484040" r:id="rId8"/>
    <p:sldLayoutId id="2147484041" r:id="rId9"/>
    <p:sldLayoutId id="2147484042" r:id="rId10"/>
    <p:sldLayoutId id="2147484043" r:id="rId11"/>
  </p:sldLayoutIdLst>
  <p:hf sldNum="0" hdr="0" ftr="0"/>
  <p:txStyles>
    <p:titleStyle>
      <a:lvl1pPr algn="l" rtl="0" eaLnBrk="0" fontAlgn="base" hangingPunct="0">
        <a:spcBef>
          <a:spcPct val="0"/>
        </a:spcBef>
        <a:spcAft>
          <a:spcPct val="0"/>
        </a:spcAft>
        <a:defRPr sz="3200">
          <a:solidFill>
            <a:schemeClr val="tx1"/>
          </a:solidFill>
          <a:latin typeface="+mj-lt"/>
          <a:ea typeface="MS PGothic" pitchFamily="34" charset="-128"/>
          <a:cs typeface="MS PGothic" charset="0"/>
        </a:defRPr>
      </a:lvl1pPr>
      <a:lvl2pPr algn="l" rtl="0" eaLnBrk="0" fontAlgn="base" hangingPunct="0">
        <a:spcBef>
          <a:spcPct val="0"/>
        </a:spcBef>
        <a:spcAft>
          <a:spcPct val="0"/>
        </a:spcAft>
        <a:defRPr sz="3200">
          <a:solidFill>
            <a:schemeClr val="tx1"/>
          </a:solidFill>
          <a:latin typeface="Georgia" pitchFamily="18" charset="0"/>
          <a:ea typeface="MS PGothic" pitchFamily="34" charset="-128"/>
          <a:cs typeface="MS PGothic" charset="0"/>
        </a:defRPr>
      </a:lvl2pPr>
      <a:lvl3pPr algn="l" rtl="0" eaLnBrk="0" fontAlgn="base" hangingPunct="0">
        <a:spcBef>
          <a:spcPct val="0"/>
        </a:spcBef>
        <a:spcAft>
          <a:spcPct val="0"/>
        </a:spcAft>
        <a:defRPr sz="3200">
          <a:solidFill>
            <a:schemeClr val="tx1"/>
          </a:solidFill>
          <a:latin typeface="Georgia" pitchFamily="18" charset="0"/>
          <a:ea typeface="MS PGothic" pitchFamily="34" charset="-128"/>
          <a:cs typeface="MS PGothic" charset="0"/>
        </a:defRPr>
      </a:lvl3pPr>
      <a:lvl4pPr algn="l" rtl="0" eaLnBrk="0" fontAlgn="base" hangingPunct="0">
        <a:spcBef>
          <a:spcPct val="0"/>
        </a:spcBef>
        <a:spcAft>
          <a:spcPct val="0"/>
        </a:spcAft>
        <a:defRPr sz="3200">
          <a:solidFill>
            <a:schemeClr val="tx1"/>
          </a:solidFill>
          <a:latin typeface="Georgia" pitchFamily="18" charset="0"/>
          <a:ea typeface="MS PGothic" pitchFamily="34" charset="-128"/>
          <a:cs typeface="MS PGothic" charset="0"/>
        </a:defRPr>
      </a:lvl4pPr>
      <a:lvl5pPr algn="l" rtl="0" eaLnBrk="0" fontAlgn="base" hangingPunct="0">
        <a:spcBef>
          <a:spcPct val="0"/>
        </a:spcBef>
        <a:spcAft>
          <a:spcPct val="0"/>
        </a:spcAft>
        <a:defRPr sz="3200">
          <a:solidFill>
            <a:schemeClr val="tx1"/>
          </a:solidFill>
          <a:latin typeface="Georgia" pitchFamily="18" charset="0"/>
          <a:ea typeface="MS PGothic" pitchFamily="34" charset="-128"/>
          <a:cs typeface="MS PGothic" charset="0"/>
        </a:defRPr>
      </a:lvl5pPr>
      <a:lvl6pPr marL="457200" algn="l" rtl="0" fontAlgn="base">
        <a:spcBef>
          <a:spcPct val="0"/>
        </a:spcBef>
        <a:spcAft>
          <a:spcPct val="0"/>
        </a:spcAft>
        <a:defRPr sz="3200">
          <a:solidFill>
            <a:schemeClr val="tx1"/>
          </a:solidFill>
          <a:latin typeface="Georgia" pitchFamily="18" charset="0"/>
          <a:ea typeface="ＭＳ Ｐゴシック" pitchFamily="1" charset="-128"/>
        </a:defRPr>
      </a:lvl6pPr>
      <a:lvl7pPr marL="914400" algn="l" rtl="0" fontAlgn="base">
        <a:spcBef>
          <a:spcPct val="0"/>
        </a:spcBef>
        <a:spcAft>
          <a:spcPct val="0"/>
        </a:spcAft>
        <a:defRPr sz="3200">
          <a:solidFill>
            <a:schemeClr val="tx1"/>
          </a:solidFill>
          <a:latin typeface="Georgia" pitchFamily="18" charset="0"/>
          <a:ea typeface="ＭＳ Ｐゴシック" pitchFamily="1" charset="-128"/>
        </a:defRPr>
      </a:lvl7pPr>
      <a:lvl8pPr marL="1371600" algn="l" rtl="0" fontAlgn="base">
        <a:spcBef>
          <a:spcPct val="0"/>
        </a:spcBef>
        <a:spcAft>
          <a:spcPct val="0"/>
        </a:spcAft>
        <a:defRPr sz="3200">
          <a:solidFill>
            <a:schemeClr val="tx1"/>
          </a:solidFill>
          <a:latin typeface="Georgia" pitchFamily="18" charset="0"/>
          <a:ea typeface="ＭＳ Ｐゴシック" pitchFamily="1" charset="-128"/>
        </a:defRPr>
      </a:lvl8pPr>
      <a:lvl9pPr marL="1828800" algn="l" rtl="0" fontAlgn="base">
        <a:spcBef>
          <a:spcPct val="0"/>
        </a:spcBef>
        <a:spcAft>
          <a:spcPct val="0"/>
        </a:spcAft>
        <a:defRPr sz="3200">
          <a:solidFill>
            <a:schemeClr val="tx1"/>
          </a:solidFill>
          <a:latin typeface="Georgia" pitchFamily="18" charset="0"/>
          <a:ea typeface="ＭＳ Ｐゴシック" pitchFamily="1" charset="-128"/>
        </a:defRPr>
      </a:lvl9pPr>
    </p:titleStyle>
    <p:bodyStyle>
      <a:lvl1pPr marL="342900" indent="-342900" algn="l" rtl="0" eaLnBrk="0" fontAlgn="base" hangingPunct="0">
        <a:spcBef>
          <a:spcPct val="20000"/>
        </a:spcBef>
        <a:spcAft>
          <a:spcPct val="0"/>
        </a:spcAft>
        <a:buChar char="›"/>
        <a:defRPr sz="2500">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Font typeface="Times" panose="02020603050405020304" pitchFamily="18" charset="0"/>
        <a:buChar char="•"/>
        <a:defRPr sz="2500">
          <a:solidFill>
            <a:schemeClr val="tx1"/>
          </a:solidFill>
          <a:latin typeface="+mn-lt"/>
          <a:ea typeface="MS PGothic" pitchFamily="34" charset="-128"/>
          <a:cs typeface="MS PGothic" charset="0"/>
        </a:defRPr>
      </a:lvl2pPr>
      <a:lvl3pPr marL="1143000" indent="-228600" algn="l" rtl="0" eaLnBrk="0" fontAlgn="base" hangingPunct="0">
        <a:spcBef>
          <a:spcPct val="20000"/>
        </a:spcBef>
        <a:spcAft>
          <a:spcPct val="0"/>
        </a:spcAft>
        <a:buChar char="•"/>
        <a:defRPr sz="2500">
          <a:solidFill>
            <a:schemeClr val="tx1"/>
          </a:solidFill>
          <a:latin typeface="+mn-lt"/>
          <a:ea typeface="MS PGothic" pitchFamily="34" charset="-128"/>
          <a:cs typeface="MS PGothic" charset="0"/>
        </a:defRPr>
      </a:lvl3pPr>
      <a:lvl4pPr marL="1600200" indent="-228600" algn="l" rtl="0" eaLnBrk="0" fontAlgn="base" hangingPunct="0">
        <a:spcBef>
          <a:spcPct val="20000"/>
        </a:spcBef>
        <a:spcAft>
          <a:spcPct val="0"/>
        </a:spcAft>
        <a:buFont typeface="Times" panose="02020603050405020304" pitchFamily="18" charset="0"/>
        <a:buChar char="•"/>
        <a:defRPr sz="2500">
          <a:solidFill>
            <a:schemeClr val="tx1"/>
          </a:solidFill>
          <a:latin typeface="+mn-lt"/>
          <a:ea typeface="MS PGothic" pitchFamily="34" charset="-128"/>
          <a:cs typeface="MS PGothic" charset="0"/>
        </a:defRPr>
      </a:lvl4pPr>
      <a:lvl5pPr marL="2057400" indent="-228600" algn="l" rtl="0" eaLnBrk="0" fontAlgn="base" hangingPunct="0">
        <a:spcBef>
          <a:spcPct val="20000"/>
        </a:spcBef>
        <a:spcAft>
          <a:spcPct val="0"/>
        </a:spcAft>
        <a:buFont typeface="Times" panose="02020603050405020304" pitchFamily="18" charset="0"/>
        <a:buChar char="•"/>
        <a:defRPr sz="2500">
          <a:solidFill>
            <a:schemeClr val="tx1"/>
          </a:solidFill>
          <a:latin typeface="+mn-lt"/>
          <a:ea typeface="MS PGothic" pitchFamily="34" charset="-128"/>
          <a:cs typeface="MS PGothic" charset="0"/>
        </a:defRPr>
      </a:lvl5pPr>
      <a:lvl6pPr marL="2514600" indent="-228600" algn="l" rtl="0" fontAlgn="base">
        <a:spcBef>
          <a:spcPct val="20000"/>
        </a:spcBef>
        <a:spcAft>
          <a:spcPct val="0"/>
        </a:spcAft>
        <a:buFont typeface="Times" pitchFamily="18" charset="0"/>
        <a:buChar char="•"/>
        <a:defRPr sz="2500">
          <a:solidFill>
            <a:schemeClr val="tx1"/>
          </a:solidFill>
          <a:latin typeface="+mn-lt"/>
          <a:ea typeface="+mn-ea"/>
        </a:defRPr>
      </a:lvl6pPr>
      <a:lvl7pPr marL="2971800" indent="-228600" algn="l" rtl="0" fontAlgn="base">
        <a:spcBef>
          <a:spcPct val="20000"/>
        </a:spcBef>
        <a:spcAft>
          <a:spcPct val="0"/>
        </a:spcAft>
        <a:buFont typeface="Times" pitchFamily="18" charset="0"/>
        <a:buChar char="•"/>
        <a:defRPr sz="2500">
          <a:solidFill>
            <a:schemeClr val="tx1"/>
          </a:solidFill>
          <a:latin typeface="+mn-lt"/>
          <a:ea typeface="+mn-ea"/>
        </a:defRPr>
      </a:lvl7pPr>
      <a:lvl8pPr marL="3429000" indent="-228600" algn="l" rtl="0" fontAlgn="base">
        <a:spcBef>
          <a:spcPct val="20000"/>
        </a:spcBef>
        <a:spcAft>
          <a:spcPct val="0"/>
        </a:spcAft>
        <a:buFont typeface="Times" pitchFamily="18" charset="0"/>
        <a:buChar char="•"/>
        <a:defRPr sz="2500">
          <a:solidFill>
            <a:schemeClr val="tx1"/>
          </a:solidFill>
          <a:latin typeface="+mn-lt"/>
          <a:ea typeface="+mn-ea"/>
        </a:defRPr>
      </a:lvl8pPr>
      <a:lvl9pPr marL="3886200" indent="-228600" algn="l" rtl="0" fontAlgn="base">
        <a:spcBef>
          <a:spcPct val="20000"/>
        </a:spcBef>
        <a:spcAft>
          <a:spcPct val="0"/>
        </a:spcAft>
        <a:buFont typeface="Times" pitchFamily="18" charset="0"/>
        <a:buChar char="•"/>
        <a:defRPr sz="2500">
          <a:solidFill>
            <a:schemeClr val="tx1"/>
          </a:solidFill>
          <a:latin typeface="+mn-lt"/>
          <a:ea typeface="+mn-ea"/>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a:extLst>
              <a:ext uri="{FF2B5EF4-FFF2-40B4-BE49-F238E27FC236}">
                <a16:creationId xmlns:a16="http://schemas.microsoft.com/office/drawing/2014/main" id="{430C051E-2E84-46BF-8173-2AC1DD308768}"/>
              </a:ext>
            </a:extLst>
          </p:cNvPr>
          <p:cNvSpPr txBox="1">
            <a:spLocks noChangeArrowheads="1"/>
          </p:cNvSpPr>
          <p:nvPr/>
        </p:nvSpPr>
        <p:spPr bwMode="auto">
          <a:xfrm>
            <a:off x="755650" y="4267200"/>
            <a:ext cx="79359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spcBef>
                <a:spcPct val="20000"/>
              </a:spcBef>
              <a:buChar char="›"/>
              <a:defRPr sz="2500">
                <a:solidFill>
                  <a:schemeClr val="tx1"/>
                </a:solidFill>
                <a:latin typeface="Georgia" panose="02040502050405020303" pitchFamily="18" charset="0"/>
                <a:ea typeface="MS PGothic" panose="020B0600070205080204" pitchFamily="34" charset="-128"/>
              </a:defRPr>
            </a:lvl1pPr>
            <a:lvl2pPr marL="742950" indent="-285750">
              <a:spcBef>
                <a:spcPct val="20000"/>
              </a:spcBef>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2pPr>
            <a:lvl3pPr marL="1143000" indent="-228600">
              <a:spcBef>
                <a:spcPct val="20000"/>
              </a:spcBef>
              <a:buChar char="•"/>
              <a:defRPr sz="2500">
                <a:solidFill>
                  <a:schemeClr val="tx1"/>
                </a:solidFill>
                <a:latin typeface="Georgia" panose="02040502050405020303" pitchFamily="18" charset="0"/>
                <a:ea typeface="MS PGothic" panose="020B0600070205080204" pitchFamily="34" charset="-128"/>
              </a:defRPr>
            </a:lvl3pPr>
            <a:lvl4pPr marL="1600200" indent="-228600">
              <a:spcBef>
                <a:spcPct val="20000"/>
              </a:spcBef>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4pPr>
            <a:lvl5pPr marL="2057400" indent="-228600">
              <a:spcBef>
                <a:spcPct val="20000"/>
              </a:spcBef>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9pPr>
          </a:lstStyle>
          <a:p>
            <a:pPr>
              <a:spcBef>
                <a:spcPct val="50000"/>
              </a:spcBef>
              <a:buFont typeface="Arial" panose="020B0604020202020204" pitchFamily="34" charset="0"/>
              <a:buNone/>
            </a:pPr>
            <a:r>
              <a:rPr lang="nl-NL" altLang="nl-NL"/>
              <a:t>Albert Verheij en Jessy Emaus</a:t>
            </a:r>
          </a:p>
          <a:p>
            <a:pPr>
              <a:spcBef>
                <a:spcPct val="50000"/>
              </a:spcBef>
              <a:buFont typeface="Arial" panose="020B0604020202020204" pitchFamily="34" charset="0"/>
              <a:buNone/>
            </a:pPr>
            <a:endParaRPr lang="nl-NL" altLang="nl-NL"/>
          </a:p>
        </p:txBody>
      </p:sp>
      <p:sp>
        <p:nvSpPr>
          <p:cNvPr id="15362" name="Rectangle 3">
            <a:extLst>
              <a:ext uri="{FF2B5EF4-FFF2-40B4-BE49-F238E27FC236}">
                <a16:creationId xmlns:a16="http://schemas.microsoft.com/office/drawing/2014/main" id="{17129DF6-F9AC-4497-95E3-3E2CE1A5A10B}"/>
              </a:ext>
            </a:extLst>
          </p:cNvPr>
          <p:cNvSpPr>
            <a:spLocks noGrp="1" noChangeArrowheads="1"/>
          </p:cNvSpPr>
          <p:nvPr>
            <p:ph type="ctrTitle"/>
          </p:nvPr>
        </p:nvSpPr>
        <p:spPr>
          <a:noFill/>
        </p:spPr>
        <p:txBody>
          <a:bodyPr/>
          <a:lstStyle/>
          <a:p>
            <a:pPr eaLnBrk="1" hangingPunct="1"/>
            <a:r>
              <a:rPr lang="en-US" altLang="nl-NL" dirty="0"/>
              <a:t>VASR 17 </a:t>
            </a:r>
            <a:r>
              <a:rPr lang="en-US" altLang="nl-NL" dirty="0" err="1"/>
              <a:t>juni</a:t>
            </a:r>
            <a:r>
              <a:rPr lang="en-US" altLang="nl-NL" dirty="0"/>
              <a:t> 2021</a:t>
            </a:r>
          </a:p>
        </p:txBody>
      </p:sp>
      <p:sp>
        <p:nvSpPr>
          <p:cNvPr id="15363" name="Rectangle 4">
            <a:extLst>
              <a:ext uri="{FF2B5EF4-FFF2-40B4-BE49-F238E27FC236}">
                <a16:creationId xmlns:a16="http://schemas.microsoft.com/office/drawing/2014/main" id="{8DAAB98D-2C8F-42C1-9AA8-605851AD9F86}"/>
              </a:ext>
            </a:extLst>
          </p:cNvPr>
          <p:cNvSpPr>
            <a:spLocks noGrp="1" noChangeArrowheads="1"/>
          </p:cNvSpPr>
          <p:nvPr>
            <p:ph type="subTitle" idx="1"/>
          </p:nvPr>
        </p:nvSpPr>
        <p:spPr>
          <a:xfrm>
            <a:off x="755650" y="2328863"/>
            <a:ext cx="7935913" cy="1125537"/>
          </a:xfrm>
          <a:noFill/>
        </p:spPr>
        <p:txBody>
          <a:bodyPr/>
          <a:lstStyle/>
          <a:p>
            <a:pPr eaLnBrk="1" hangingPunct="1">
              <a:lnSpc>
                <a:spcPct val="90000"/>
              </a:lnSpc>
            </a:pPr>
            <a:r>
              <a:rPr lang="nl-NL" altLang="nl-NL" sz="3000" dirty="0"/>
              <a:t>De bescherming van de natuurlijke persoon via het schadevergoedingsrecht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el 1">
            <a:extLst>
              <a:ext uri="{FF2B5EF4-FFF2-40B4-BE49-F238E27FC236}">
                <a16:creationId xmlns:a16="http://schemas.microsoft.com/office/drawing/2014/main" id="{BA50E02F-B07B-4677-8157-8E77EFAEFF83}"/>
              </a:ext>
            </a:extLst>
          </p:cNvPr>
          <p:cNvSpPr>
            <a:spLocks noGrp="1" noChangeArrowheads="1"/>
          </p:cNvSpPr>
          <p:nvPr>
            <p:ph type="title"/>
          </p:nvPr>
        </p:nvSpPr>
        <p:spPr/>
        <p:txBody>
          <a:bodyPr/>
          <a:lstStyle/>
          <a:p>
            <a:r>
              <a:rPr lang="nl-NL" altLang="nl-NL"/>
              <a:t>Gaat het wel om vermogensschade?</a:t>
            </a:r>
            <a:br>
              <a:rPr lang="nl-NL" altLang="nl-NL"/>
            </a:br>
            <a:endParaRPr lang="nl-NL" altLang="nl-NL"/>
          </a:p>
        </p:txBody>
      </p:sp>
      <p:sp>
        <p:nvSpPr>
          <p:cNvPr id="26626" name="Tijdelijke aanduiding voor inhoud 2">
            <a:extLst>
              <a:ext uri="{FF2B5EF4-FFF2-40B4-BE49-F238E27FC236}">
                <a16:creationId xmlns:a16="http://schemas.microsoft.com/office/drawing/2014/main" id="{222619EB-550D-4655-BAC6-013AC640F1F3}"/>
              </a:ext>
            </a:extLst>
          </p:cNvPr>
          <p:cNvSpPr>
            <a:spLocks noGrp="1" noChangeArrowheads="1"/>
          </p:cNvSpPr>
          <p:nvPr>
            <p:ph idx="1"/>
          </p:nvPr>
        </p:nvSpPr>
        <p:spPr/>
        <p:txBody>
          <a:bodyPr/>
          <a:lstStyle/>
          <a:p>
            <a:r>
              <a:rPr lang="nl-NL" altLang="nl-NL"/>
              <a:t>Stel dat X 5 concertkaartjes had gekocht:</a:t>
            </a:r>
          </a:p>
          <a:p>
            <a:pPr lvl="1"/>
            <a:r>
              <a:rPr lang="nl-NL" altLang="nl-NL"/>
              <a:t>Het eerste concert kan hij door letsel niet bijwonen</a:t>
            </a:r>
          </a:p>
          <a:p>
            <a:pPr lvl="1"/>
            <a:r>
              <a:rPr lang="nl-NL" altLang="nl-NL"/>
              <a:t>De andere vier wil hij niet bijwonen vanwege gehoorbeschadiging waardoor hij niet meer van (klassieke) muziek geniet</a:t>
            </a:r>
          </a:p>
          <a:p>
            <a:r>
              <a:rPr lang="nl-NL" altLang="nl-NL"/>
              <a:t>Is het logisch om zijn verlies (gederfde levensvreugde)  ‘op te knippen’ in vermogensschade (prijs van 5 tickets) en smartengeld?</a:t>
            </a:r>
          </a:p>
        </p:txBody>
      </p:sp>
      <p:sp>
        <p:nvSpPr>
          <p:cNvPr id="26627" name="Tijdelijke aanduiding voor datum 3">
            <a:extLst>
              <a:ext uri="{FF2B5EF4-FFF2-40B4-BE49-F238E27FC236}">
                <a16:creationId xmlns:a16="http://schemas.microsoft.com/office/drawing/2014/main" id="{94BA7A33-980D-46AB-BB1C-4D3FF0EC286D}"/>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el 1">
            <a:extLst>
              <a:ext uri="{FF2B5EF4-FFF2-40B4-BE49-F238E27FC236}">
                <a16:creationId xmlns:a16="http://schemas.microsoft.com/office/drawing/2014/main" id="{A183B1A8-A39D-48C5-B6E5-0898693BEEC4}"/>
              </a:ext>
            </a:extLst>
          </p:cNvPr>
          <p:cNvSpPr>
            <a:spLocks noGrp="1" noChangeArrowheads="1"/>
          </p:cNvSpPr>
          <p:nvPr>
            <p:ph type="title"/>
          </p:nvPr>
        </p:nvSpPr>
        <p:spPr/>
        <p:txBody>
          <a:bodyPr/>
          <a:lstStyle/>
          <a:p>
            <a:r>
              <a:rPr lang="nl-NL" altLang="nl-NL" dirty="0"/>
              <a:t>Denkt de Hoge Raad er ook zo over?</a:t>
            </a:r>
          </a:p>
        </p:txBody>
      </p:sp>
      <p:sp>
        <p:nvSpPr>
          <p:cNvPr id="3" name="Tijdelijke aanduiding voor inhoud 2">
            <a:extLst>
              <a:ext uri="{FF2B5EF4-FFF2-40B4-BE49-F238E27FC236}">
                <a16:creationId xmlns:a16="http://schemas.microsoft.com/office/drawing/2014/main" id="{00E778D3-1466-414F-B16E-1102744DF878}"/>
              </a:ext>
            </a:extLst>
          </p:cNvPr>
          <p:cNvSpPr>
            <a:spLocks noGrp="1"/>
          </p:cNvSpPr>
          <p:nvPr>
            <p:ph idx="1"/>
          </p:nvPr>
        </p:nvSpPr>
        <p:spPr/>
        <p:txBody>
          <a:bodyPr/>
          <a:lstStyle/>
          <a:p>
            <a:pPr>
              <a:defRPr/>
            </a:pPr>
            <a:r>
              <a:rPr lang="nl-NL" dirty="0"/>
              <a:t>HR Burger/Brouwer Motors: </a:t>
            </a:r>
          </a:p>
          <a:p>
            <a:pPr lvl="1">
              <a:buFont typeface="Times" pitchFamily="2" charset="0"/>
              <a:buChar char="•"/>
              <a:defRPr/>
            </a:pPr>
            <a:r>
              <a:rPr lang="nl-NL" dirty="0"/>
              <a:t>Indien kosten zijn gemaakt ter verkrijging van gemist onstoffelijk voordeel dan wordt schade begroot op gedane uitgaven</a:t>
            </a:r>
          </a:p>
          <a:p>
            <a:pPr lvl="1">
              <a:buFont typeface="Times" pitchFamily="2" charset="0"/>
              <a:buChar char="•"/>
              <a:defRPr/>
            </a:pPr>
            <a:r>
              <a:rPr lang="nl-NL" dirty="0"/>
              <a:t>Het betreft vermogensschade</a:t>
            </a:r>
          </a:p>
          <a:p>
            <a:pPr lvl="1">
              <a:buFont typeface="Times" pitchFamily="2" charset="0"/>
              <a:buChar char="•"/>
              <a:defRPr/>
            </a:pPr>
            <a:r>
              <a:rPr lang="nl-NL" dirty="0"/>
              <a:t>Volledige vergoeding tenzij dit onredelijk is</a:t>
            </a:r>
          </a:p>
          <a:p>
            <a:pPr marL="0" indent="0">
              <a:buNone/>
              <a:defRPr/>
            </a:pPr>
            <a:endParaRPr lang="nl-NL" dirty="0"/>
          </a:p>
          <a:p>
            <a:pPr>
              <a:defRPr/>
            </a:pPr>
            <a:r>
              <a:rPr lang="nl-NL" dirty="0"/>
              <a:t>Onderscheid tussen schade (immaterieel) en begroting</a:t>
            </a:r>
          </a:p>
          <a:p>
            <a:pPr>
              <a:defRPr/>
            </a:pPr>
            <a:endParaRPr lang="nl-NL" dirty="0"/>
          </a:p>
          <a:p>
            <a:pPr lvl="1">
              <a:buFont typeface="Times" pitchFamily="2" charset="0"/>
              <a:buChar char="•"/>
              <a:defRPr/>
            </a:pPr>
            <a:endParaRPr lang="nl-NL" dirty="0"/>
          </a:p>
          <a:p>
            <a:pPr lvl="1">
              <a:buFont typeface="Times" pitchFamily="2" charset="0"/>
              <a:buChar char="•"/>
              <a:defRPr/>
            </a:pPr>
            <a:endParaRPr lang="nl-NL" dirty="0"/>
          </a:p>
        </p:txBody>
      </p:sp>
      <p:sp>
        <p:nvSpPr>
          <p:cNvPr id="27651" name="Tijdelijke aanduiding voor datum 3">
            <a:extLst>
              <a:ext uri="{FF2B5EF4-FFF2-40B4-BE49-F238E27FC236}">
                <a16:creationId xmlns:a16="http://schemas.microsoft.com/office/drawing/2014/main" id="{D3CE9673-4AFC-4282-880F-40EC3F630329}"/>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BD92B784-2CC2-42C3-A33E-305DC596C920}"/>
              </a:ext>
            </a:extLst>
          </p:cNvPr>
          <p:cNvSpPr>
            <a:spLocks noGrp="1" noChangeArrowheads="1"/>
          </p:cNvSpPr>
          <p:nvPr>
            <p:ph idx="1"/>
          </p:nvPr>
        </p:nvSpPr>
        <p:spPr/>
        <p:txBody>
          <a:bodyPr/>
          <a:lstStyle/>
          <a:p>
            <a:r>
              <a:rPr lang="nl-NL" altLang="nl-NL"/>
              <a:t>Maar vormt art. 6:106 BW geen obstakel?</a:t>
            </a:r>
          </a:p>
          <a:p>
            <a:r>
              <a:rPr lang="nl-NL" altLang="nl-NL"/>
              <a:t>Nee, van regelend recht, uitleg van de overeenkomst</a:t>
            </a:r>
          </a:p>
          <a:p>
            <a:endParaRPr lang="nl-NL" altLang="nl-NL" i="1"/>
          </a:p>
          <a:p>
            <a:r>
              <a:rPr lang="nl-NL" altLang="nl-NL" i="1"/>
              <a:t>Stelling 3</a:t>
            </a:r>
            <a:endParaRPr lang="nl-NL" altLang="nl-NL"/>
          </a:p>
          <a:p>
            <a:r>
              <a:rPr lang="nl-NL" altLang="nl-NL" i="1"/>
              <a:t>Art. 6:106 BW staat niet in de weg aan vergoeding van immateriële schade bij wanprestatie, omdat de rechter bij uitleg van de overeenkomst tot de slotsom kan komen dat partijen impliciet van dit artikel zijn afgeweken</a:t>
            </a:r>
            <a:r>
              <a:rPr lang="nl-NL" altLang="nl-NL"/>
              <a:t> </a:t>
            </a:r>
          </a:p>
        </p:txBody>
      </p:sp>
      <p:sp>
        <p:nvSpPr>
          <p:cNvPr id="28675" name="Tijdelijke aanduiding voor datum 3">
            <a:extLst>
              <a:ext uri="{FF2B5EF4-FFF2-40B4-BE49-F238E27FC236}">
                <a16:creationId xmlns:a16="http://schemas.microsoft.com/office/drawing/2014/main" id="{16F3C048-D31A-48DD-A38B-6B49B667190C}"/>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el 1">
            <a:extLst>
              <a:ext uri="{FF2B5EF4-FFF2-40B4-BE49-F238E27FC236}">
                <a16:creationId xmlns:a16="http://schemas.microsoft.com/office/drawing/2014/main" id="{E4295ECF-243A-466B-B96C-AE84A68C5DE2}"/>
              </a:ext>
            </a:extLst>
          </p:cNvPr>
          <p:cNvSpPr>
            <a:spLocks noGrp="1" noChangeArrowheads="1"/>
          </p:cNvSpPr>
          <p:nvPr>
            <p:ph type="title"/>
          </p:nvPr>
        </p:nvSpPr>
        <p:spPr/>
        <p:txBody>
          <a:bodyPr/>
          <a:lstStyle/>
          <a:p>
            <a:r>
              <a:rPr lang="nl-NL" altLang="nl-NL" sz="2400"/>
              <a:t>Vergoeding van immateriële schade wegens wanprestatie</a:t>
            </a:r>
          </a:p>
        </p:txBody>
      </p:sp>
      <p:sp>
        <p:nvSpPr>
          <p:cNvPr id="3" name="Tijdelijke aanduiding voor inhoud 2">
            <a:extLst>
              <a:ext uri="{FF2B5EF4-FFF2-40B4-BE49-F238E27FC236}">
                <a16:creationId xmlns:a16="http://schemas.microsoft.com/office/drawing/2014/main" id="{0D1420C1-2E26-4465-95C7-895DB3AFBAEF}"/>
              </a:ext>
            </a:extLst>
          </p:cNvPr>
          <p:cNvSpPr>
            <a:spLocks noGrp="1" noChangeArrowheads="1"/>
          </p:cNvSpPr>
          <p:nvPr>
            <p:ph idx="1"/>
          </p:nvPr>
        </p:nvSpPr>
        <p:spPr/>
        <p:txBody>
          <a:bodyPr/>
          <a:lstStyle/>
          <a:p>
            <a:r>
              <a:rPr lang="nl-NL" altLang="nl-NL" dirty="0"/>
              <a:t>Engeland: vergoeding van </a:t>
            </a:r>
            <a:r>
              <a:rPr lang="nl-NL" altLang="nl-NL" i="1" dirty="0"/>
              <a:t>consumer surplus</a:t>
            </a:r>
            <a:r>
              <a:rPr lang="nl-NL" altLang="nl-NL" dirty="0"/>
              <a:t> (= ‘consumentenwinst’). Zonder vergoeding daarvan: </a:t>
            </a:r>
          </a:p>
          <a:p>
            <a:r>
              <a:rPr lang="nl-NL" altLang="nl-NL" dirty="0"/>
              <a:t>ongelijke behandeling ondernemers en consumenten;</a:t>
            </a:r>
          </a:p>
          <a:p>
            <a:r>
              <a:rPr lang="nl-NL" altLang="nl-NL" dirty="0"/>
              <a:t>consumenten zijn minder goed in staat hun belangen te beschermen via het contractenrecht;</a:t>
            </a:r>
          </a:p>
          <a:p>
            <a:r>
              <a:rPr lang="nl-NL" altLang="nl-NL" dirty="0"/>
              <a:t>de drempel om wanprestatie te plegen jegens een consument is lager dan jegens een ondernemer;</a:t>
            </a:r>
          </a:p>
          <a:p>
            <a:r>
              <a:rPr lang="nl-NL" altLang="nl-NL" dirty="0"/>
              <a:t>uitholling beginsel van </a:t>
            </a:r>
            <a:r>
              <a:rPr lang="nl-NL" altLang="nl-NL" i="1" dirty="0" err="1"/>
              <a:t>pacta</a:t>
            </a:r>
            <a:r>
              <a:rPr lang="nl-NL" altLang="nl-NL" i="1" dirty="0"/>
              <a:t> </a:t>
            </a:r>
            <a:r>
              <a:rPr lang="nl-NL" altLang="nl-NL" i="1" dirty="0" err="1"/>
              <a:t>sunt</a:t>
            </a:r>
            <a:r>
              <a:rPr lang="nl-NL" altLang="nl-NL" i="1" dirty="0"/>
              <a:t> </a:t>
            </a:r>
            <a:r>
              <a:rPr lang="nl-NL" altLang="nl-NL" i="1" dirty="0" err="1"/>
              <a:t>servanda</a:t>
            </a:r>
            <a:r>
              <a:rPr lang="nl-NL" altLang="nl-NL" dirty="0"/>
              <a:t>. </a:t>
            </a:r>
          </a:p>
          <a:p>
            <a:endParaRPr lang="nl-NL" altLang="nl-NL" dirty="0"/>
          </a:p>
        </p:txBody>
      </p:sp>
      <p:sp>
        <p:nvSpPr>
          <p:cNvPr id="29699" name="Tijdelijke aanduiding voor datum 3">
            <a:extLst>
              <a:ext uri="{FF2B5EF4-FFF2-40B4-BE49-F238E27FC236}">
                <a16:creationId xmlns:a16="http://schemas.microsoft.com/office/drawing/2014/main" id="{1941DB0B-9895-471E-8AF4-BFB2830DB540}"/>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1">
            <a:extLst>
              <a:ext uri="{FF2B5EF4-FFF2-40B4-BE49-F238E27FC236}">
                <a16:creationId xmlns:a16="http://schemas.microsoft.com/office/drawing/2014/main" id="{D0228941-9FAA-483F-8EAC-CBE848CFEA19}"/>
              </a:ext>
            </a:extLst>
          </p:cNvPr>
          <p:cNvSpPr>
            <a:spLocks noGrp="1" noChangeArrowheads="1"/>
          </p:cNvSpPr>
          <p:nvPr>
            <p:ph type="title"/>
          </p:nvPr>
        </p:nvSpPr>
        <p:spPr/>
        <p:txBody>
          <a:bodyPr/>
          <a:lstStyle/>
          <a:p>
            <a:endParaRPr lang="nl-NL" altLang="nl-NL"/>
          </a:p>
        </p:txBody>
      </p:sp>
      <p:sp>
        <p:nvSpPr>
          <p:cNvPr id="30722" name="Tijdelijke aanduiding voor inhoud 2">
            <a:extLst>
              <a:ext uri="{FF2B5EF4-FFF2-40B4-BE49-F238E27FC236}">
                <a16:creationId xmlns:a16="http://schemas.microsoft.com/office/drawing/2014/main" id="{860DA27E-A4FA-42F7-AA87-D5C709BBC974}"/>
              </a:ext>
            </a:extLst>
          </p:cNvPr>
          <p:cNvSpPr>
            <a:spLocks noGrp="1" noChangeArrowheads="1"/>
          </p:cNvSpPr>
          <p:nvPr>
            <p:ph idx="1"/>
          </p:nvPr>
        </p:nvSpPr>
        <p:spPr/>
        <p:txBody>
          <a:bodyPr/>
          <a:lstStyle/>
          <a:p>
            <a:r>
              <a:rPr lang="nl-NL" altLang="nl-NL" dirty="0" err="1"/>
              <a:t>Jarvis</a:t>
            </a:r>
            <a:r>
              <a:rPr lang="nl-NL" altLang="nl-NL" dirty="0"/>
              <a:t> (mislukte vakantie)</a:t>
            </a:r>
          </a:p>
          <a:p>
            <a:endParaRPr lang="nl-NL" altLang="nl-NL" dirty="0"/>
          </a:p>
          <a:p>
            <a:r>
              <a:rPr lang="nl-NL" altLang="nl-NL" dirty="0"/>
              <a:t>Hamilton (ontvoerde kinderen)</a:t>
            </a:r>
          </a:p>
          <a:p>
            <a:endParaRPr lang="nl-NL" altLang="nl-NL" dirty="0"/>
          </a:p>
          <a:p>
            <a:r>
              <a:rPr lang="nl-NL" altLang="nl-NL" dirty="0" err="1"/>
              <a:t>Ruxley</a:t>
            </a:r>
            <a:r>
              <a:rPr lang="nl-NL" altLang="nl-NL" dirty="0"/>
              <a:t> (minder diep zwembad)</a:t>
            </a:r>
          </a:p>
        </p:txBody>
      </p:sp>
      <p:sp>
        <p:nvSpPr>
          <p:cNvPr id="30723" name="Tijdelijke aanduiding voor datum 3">
            <a:extLst>
              <a:ext uri="{FF2B5EF4-FFF2-40B4-BE49-F238E27FC236}">
                <a16:creationId xmlns:a16="http://schemas.microsoft.com/office/drawing/2014/main" id="{06F81BF2-2E0E-4571-8E9C-DEBC6B5EE6CA}"/>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el 1">
            <a:extLst>
              <a:ext uri="{FF2B5EF4-FFF2-40B4-BE49-F238E27FC236}">
                <a16:creationId xmlns:a16="http://schemas.microsoft.com/office/drawing/2014/main" id="{B3F118AE-2A7C-4864-9BE1-47EA10AC098A}"/>
              </a:ext>
            </a:extLst>
          </p:cNvPr>
          <p:cNvSpPr>
            <a:spLocks noGrp="1" noChangeArrowheads="1"/>
          </p:cNvSpPr>
          <p:nvPr>
            <p:ph type="title"/>
          </p:nvPr>
        </p:nvSpPr>
        <p:spPr/>
        <p:txBody>
          <a:bodyPr/>
          <a:lstStyle/>
          <a:p>
            <a:r>
              <a:rPr lang="nl-NL" altLang="nl-NL"/>
              <a:t>Grondslag</a:t>
            </a:r>
          </a:p>
        </p:txBody>
      </p:sp>
      <p:sp>
        <p:nvSpPr>
          <p:cNvPr id="31746" name="Tijdelijke aanduiding voor inhoud 2">
            <a:extLst>
              <a:ext uri="{FF2B5EF4-FFF2-40B4-BE49-F238E27FC236}">
                <a16:creationId xmlns:a16="http://schemas.microsoft.com/office/drawing/2014/main" id="{F921D979-A17E-48E9-8B11-796215C6A1F9}"/>
              </a:ext>
            </a:extLst>
          </p:cNvPr>
          <p:cNvSpPr>
            <a:spLocks noGrp="1" noChangeArrowheads="1"/>
          </p:cNvSpPr>
          <p:nvPr>
            <p:ph idx="1"/>
          </p:nvPr>
        </p:nvSpPr>
        <p:spPr/>
        <p:txBody>
          <a:bodyPr/>
          <a:lstStyle/>
          <a:p>
            <a:r>
              <a:rPr lang="nl-NL" altLang="nl-NL"/>
              <a:t>Lord Mustill (in Ruxley):</a:t>
            </a:r>
          </a:p>
          <a:p>
            <a:r>
              <a:rPr lang="nl-NL" altLang="nl-NL"/>
              <a:t>“The lurid bathroom tiles (…), may be so discordant with general taste that in purely economic terms the builder may be said to do the employer a favour by failing to install them. But this is too narrow and materialistic a view of the transaction. Neither the contractor nor the court has the right to substitute for the employer’s individual expectation of performance a criterion derived from what ordinary people would regard as sensible.”</a:t>
            </a:r>
          </a:p>
        </p:txBody>
      </p:sp>
      <p:sp>
        <p:nvSpPr>
          <p:cNvPr id="31747" name="Tijdelijke aanduiding voor datum 3">
            <a:extLst>
              <a:ext uri="{FF2B5EF4-FFF2-40B4-BE49-F238E27FC236}">
                <a16:creationId xmlns:a16="http://schemas.microsoft.com/office/drawing/2014/main" id="{846892CA-FFD1-4FF2-9387-544D57E571AF}"/>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el 1">
            <a:extLst>
              <a:ext uri="{FF2B5EF4-FFF2-40B4-BE49-F238E27FC236}">
                <a16:creationId xmlns:a16="http://schemas.microsoft.com/office/drawing/2014/main" id="{DC94F7F6-31E9-421A-8254-522AA5EEA34D}"/>
              </a:ext>
            </a:extLst>
          </p:cNvPr>
          <p:cNvSpPr>
            <a:spLocks noGrp="1" noChangeArrowheads="1"/>
          </p:cNvSpPr>
          <p:nvPr>
            <p:ph type="title"/>
          </p:nvPr>
        </p:nvSpPr>
        <p:spPr/>
        <p:txBody>
          <a:bodyPr/>
          <a:lstStyle/>
          <a:p>
            <a:endParaRPr lang="nl-NL" altLang="nl-NL"/>
          </a:p>
        </p:txBody>
      </p:sp>
      <p:sp>
        <p:nvSpPr>
          <p:cNvPr id="32770" name="Tijdelijke aanduiding voor inhoud 2">
            <a:extLst>
              <a:ext uri="{FF2B5EF4-FFF2-40B4-BE49-F238E27FC236}">
                <a16:creationId xmlns:a16="http://schemas.microsoft.com/office/drawing/2014/main" id="{B2BA0127-35FF-403E-B33C-5A63C5081432}"/>
              </a:ext>
            </a:extLst>
          </p:cNvPr>
          <p:cNvSpPr>
            <a:spLocks noGrp="1" noChangeArrowheads="1"/>
          </p:cNvSpPr>
          <p:nvPr>
            <p:ph idx="1"/>
          </p:nvPr>
        </p:nvSpPr>
        <p:spPr/>
        <p:txBody>
          <a:bodyPr/>
          <a:lstStyle/>
          <a:p>
            <a:r>
              <a:rPr lang="nl-NL" altLang="nl-NL" dirty="0"/>
              <a:t>Lord Scott (in </a:t>
            </a:r>
            <a:r>
              <a:rPr lang="nl-NL" altLang="nl-NL" dirty="0" err="1"/>
              <a:t>Ruxley</a:t>
            </a:r>
            <a:r>
              <a:rPr lang="nl-NL" altLang="nl-NL" dirty="0"/>
              <a:t>): ‘</a:t>
            </a:r>
            <a:r>
              <a:rPr lang="nl-NL" altLang="nl-NL" dirty="0" err="1"/>
              <a:t>deprivation</a:t>
            </a:r>
            <a:r>
              <a:rPr lang="nl-NL" altLang="nl-NL" dirty="0"/>
              <a:t> of a </a:t>
            </a:r>
            <a:r>
              <a:rPr lang="nl-NL" altLang="nl-NL" dirty="0" err="1"/>
              <a:t>contractual</a:t>
            </a:r>
            <a:r>
              <a:rPr lang="nl-NL" altLang="nl-NL" dirty="0"/>
              <a:t> benefit’</a:t>
            </a:r>
          </a:p>
          <a:p>
            <a:endParaRPr lang="nl-NL" altLang="nl-NL" dirty="0"/>
          </a:p>
          <a:p>
            <a:r>
              <a:rPr lang="nl-NL" altLang="nl-NL" dirty="0"/>
              <a:t>Gaat om vergoeding van ‘</a:t>
            </a:r>
            <a:r>
              <a:rPr lang="nl-NL" altLang="nl-NL" dirty="0" err="1"/>
              <a:t>expectation</a:t>
            </a:r>
            <a:r>
              <a:rPr lang="nl-NL" altLang="nl-NL" dirty="0"/>
              <a:t> </a:t>
            </a:r>
            <a:r>
              <a:rPr lang="nl-NL" altLang="nl-NL" dirty="0" err="1"/>
              <a:t>damage</a:t>
            </a:r>
            <a:r>
              <a:rPr lang="nl-NL" altLang="nl-NL" dirty="0"/>
              <a:t>’</a:t>
            </a:r>
          </a:p>
        </p:txBody>
      </p:sp>
      <p:sp>
        <p:nvSpPr>
          <p:cNvPr id="32771" name="Tijdelijke aanduiding voor datum 3">
            <a:extLst>
              <a:ext uri="{FF2B5EF4-FFF2-40B4-BE49-F238E27FC236}">
                <a16:creationId xmlns:a16="http://schemas.microsoft.com/office/drawing/2014/main" id="{33C94695-82DE-4BEC-BCC9-FC282D24BAC8}"/>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el 1">
            <a:extLst>
              <a:ext uri="{FF2B5EF4-FFF2-40B4-BE49-F238E27FC236}">
                <a16:creationId xmlns:a16="http://schemas.microsoft.com/office/drawing/2014/main" id="{53B13F7A-C02D-4477-B3C1-A9D56E8E93E8}"/>
              </a:ext>
            </a:extLst>
          </p:cNvPr>
          <p:cNvSpPr>
            <a:spLocks noGrp="1" noChangeArrowheads="1"/>
          </p:cNvSpPr>
          <p:nvPr>
            <p:ph type="title"/>
          </p:nvPr>
        </p:nvSpPr>
        <p:spPr/>
        <p:txBody>
          <a:bodyPr/>
          <a:lstStyle/>
          <a:p>
            <a:r>
              <a:rPr lang="nl-NL" altLang="nl-NL"/>
              <a:t>Vertaling naar Nederlands recht</a:t>
            </a:r>
          </a:p>
        </p:txBody>
      </p:sp>
      <p:sp>
        <p:nvSpPr>
          <p:cNvPr id="33794" name="Tijdelijke aanduiding voor inhoud 2">
            <a:extLst>
              <a:ext uri="{FF2B5EF4-FFF2-40B4-BE49-F238E27FC236}">
                <a16:creationId xmlns:a16="http://schemas.microsoft.com/office/drawing/2014/main" id="{190D72DC-F62E-45E1-8C86-6C70CE77B04F}"/>
              </a:ext>
            </a:extLst>
          </p:cNvPr>
          <p:cNvSpPr>
            <a:spLocks noGrp="1" noChangeArrowheads="1"/>
          </p:cNvSpPr>
          <p:nvPr>
            <p:ph idx="1"/>
          </p:nvPr>
        </p:nvSpPr>
        <p:spPr/>
        <p:txBody>
          <a:bodyPr/>
          <a:lstStyle/>
          <a:p>
            <a:r>
              <a:rPr lang="nl-NL" altLang="nl-NL"/>
              <a:t>Uitleg overeenkomst; relativiteitsdenken</a:t>
            </a:r>
          </a:p>
          <a:p>
            <a:endParaRPr lang="nl-NL" altLang="nl-NL"/>
          </a:p>
          <a:p>
            <a:r>
              <a:rPr lang="nl-NL" altLang="nl-NL"/>
              <a:t>Gemist plezier: Jarvis en Burger/Brouwer Motors</a:t>
            </a:r>
          </a:p>
          <a:p>
            <a:endParaRPr lang="nl-NL" altLang="nl-NL"/>
          </a:p>
          <a:p>
            <a:r>
              <a:rPr lang="nl-NL" altLang="nl-NL"/>
              <a:t>Ernstige immateriële (gevolg)schade: Hamilton</a:t>
            </a:r>
          </a:p>
          <a:p>
            <a:endParaRPr lang="nl-NL" altLang="nl-NL"/>
          </a:p>
          <a:p>
            <a:r>
              <a:rPr lang="nl-NL" altLang="nl-NL"/>
              <a:t>Geen immateriële (gevolg)schade: Ruxley en Pollen/Linssen</a:t>
            </a:r>
          </a:p>
          <a:p>
            <a:endParaRPr lang="nl-NL" altLang="nl-NL"/>
          </a:p>
        </p:txBody>
      </p:sp>
      <p:sp>
        <p:nvSpPr>
          <p:cNvPr id="33795" name="Tijdelijke aanduiding voor datum 3">
            <a:extLst>
              <a:ext uri="{FF2B5EF4-FFF2-40B4-BE49-F238E27FC236}">
                <a16:creationId xmlns:a16="http://schemas.microsoft.com/office/drawing/2014/main" id="{356EDA25-C6BB-4163-B82A-93EBC3AE6DDB}"/>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jdelijke aanduiding voor inhoud 2">
            <a:extLst>
              <a:ext uri="{FF2B5EF4-FFF2-40B4-BE49-F238E27FC236}">
                <a16:creationId xmlns:a16="http://schemas.microsoft.com/office/drawing/2014/main" id="{3B9F4FD7-7905-454E-AFBF-D174F8307DDB}"/>
              </a:ext>
            </a:extLst>
          </p:cNvPr>
          <p:cNvSpPr>
            <a:spLocks noGrp="1" noChangeArrowheads="1"/>
          </p:cNvSpPr>
          <p:nvPr>
            <p:ph idx="1"/>
          </p:nvPr>
        </p:nvSpPr>
        <p:spPr/>
        <p:txBody>
          <a:bodyPr/>
          <a:lstStyle/>
          <a:p>
            <a:r>
              <a:rPr lang="nl-NL" altLang="nl-NL" dirty="0"/>
              <a:t>Pollen/Linssen: prijsreductie i.p.v. vergoeding immateriële schade</a:t>
            </a:r>
          </a:p>
          <a:p>
            <a:endParaRPr lang="nl-NL" altLang="nl-NL" dirty="0"/>
          </a:p>
          <a:p>
            <a:r>
              <a:rPr lang="nl-NL" altLang="nl-NL" i="1" dirty="0"/>
              <a:t>Stelling 4:</a:t>
            </a:r>
          </a:p>
          <a:p>
            <a:r>
              <a:rPr lang="nl-NL" altLang="nl-NL" i="1" dirty="0"/>
              <a:t>Een natuurlijk persoon kan in bepaalde gevallen zijn immateriële belangen beschermen via prijsvermindering</a:t>
            </a:r>
          </a:p>
          <a:p>
            <a:endParaRPr lang="nl-NL" altLang="nl-NL" dirty="0"/>
          </a:p>
          <a:p>
            <a:endParaRPr lang="nl-NL" altLang="nl-NL" dirty="0"/>
          </a:p>
        </p:txBody>
      </p:sp>
      <p:sp>
        <p:nvSpPr>
          <p:cNvPr id="34819" name="Tijdelijke aanduiding voor datum 3">
            <a:extLst>
              <a:ext uri="{FF2B5EF4-FFF2-40B4-BE49-F238E27FC236}">
                <a16:creationId xmlns:a16="http://schemas.microsoft.com/office/drawing/2014/main" id="{D304F7D2-4478-4E6A-A722-4225CC536FC4}"/>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0E00837-D2E1-4444-ABCD-B8F9649312DB}"/>
              </a:ext>
            </a:extLst>
          </p:cNvPr>
          <p:cNvSpPr>
            <a:spLocks noGrp="1"/>
          </p:cNvSpPr>
          <p:nvPr>
            <p:ph type="title"/>
          </p:nvPr>
        </p:nvSpPr>
        <p:spPr/>
        <p:txBody>
          <a:bodyPr/>
          <a:lstStyle/>
          <a:p>
            <a:r>
              <a:rPr lang="nl-NL" dirty="0"/>
              <a:t>Europees recht</a:t>
            </a:r>
          </a:p>
        </p:txBody>
      </p:sp>
      <p:sp>
        <p:nvSpPr>
          <p:cNvPr id="3" name="Tijdelijke aanduiding voor inhoud 2">
            <a:extLst>
              <a:ext uri="{FF2B5EF4-FFF2-40B4-BE49-F238E27FC236}">
                <a16:creationId xmlns:a16="http://schemas.microsoft.com/office/drawing/2014/main" id="{20696F4B-9879-4E45-969A-48CE95DF41F4}"/>
              </a:ext>
            </a:extLst>
          </p:cNvPr>
          <p:cNvSpPr>
            <a:spLocks noGrp="1"/>
          </p:cNvSpPr>
          <p:nvPr>
            <p:ph idx="1"/>
          </p:nvPr>
        </p:nvSpPr>
        <p:spPr/>
        <p:txBody>
          <a:bodyPr/>
          <a:lstStyle/>
          <a:p>
            <a:pPr marL="0" indent="0">
              <a:buNone/>
            </a:pPr>
            <a:endParaRPr lang="nl-NL" dirty="0"/>
          </a:p>
          <a:p>
            <a:r>
              <a:rPr lang="nl-NL" altLang="nl-NL" i="1" dirty="0"/>
              <a:t>Stelling 5:</a:t>
            </a:r>
          </a:p>
          <a:p>
            <a:r>
              <a:rPr lang="nl-NL" altLang="nl-NL" i="1" dirty="0"/>
              <a:t>In het Europees recht is, (in elk geval) sinds de arresten IATA en ELFAA, </a:t>
            </a:r>
            <a:r>
              <a:rPr lang="nl-NL" altLang="nl-NL" i="1" dirty="0" err="1"/>
              <a:t>Sturgeon</a:t>
            </a:r>
            <a:r>
              <a:rPr lang="nl-NL" altLang="nl-NL" i="1" dirty="0"/>
              <a:t> en Nelson, een verschuiving zichtbaar van een focus op totstandbrenging van een goed functionerende interne markt naar meer op zichzelf staande bescherming van de consument; dus: de persoon staat meer centraal.</a:t>
            </a:r>
            <a:endParaRPr lang="nl-NL" dirty="0"/>
          </a:p>
        </p:txBody>
      </p:sp>
      <p:sp>
        <p:nvSpPr>
          <p:cNvPr id="4" name="Tijdelijke aanduiding voor datum 3">
            <a:extLst>
              <a:ext uri="{FF2B5EF4-FFF2-40B4-BE49-F238E27FC236}">
                <a16:creationId xmlns:a16="http://schemas.microsoft.com/office/drawing/2014/main" id="{FC487BCC-92D3-475D-82A1-91CFB19E4279}"/>
              </a:ext>
            </a:extLst>
          </p:cNvPr>
          <p:cNvSpPr>
            <a:spLocks noGrp="1"/>
          </p:cNvSpPr>
          <p:nvPr>
            <p:ph type="dt" sz="half" idx="10"/>
          </p:nvPr>
        </p:nvSpPr>
        <p:spPr/>
        <p:txBody>
          <a:bodyPr/>
          <a:lstStyle/>
          <a:p>
            <a:pPr>
              <a:defRPr/>
            </a:pPr>
            <a:r>
              <a:rPr lang="nl-NL"/>
              <a:t>7 april 2010</a:t>
            </a:r>
          </a:p>
        </p:txBody>
      </p:sp>
    </p:spTree>
    <p:extLst>
      <p:ext uri="{BB962C8B-B14F-4D97-AF65-F5344CB8AC3E}">
        <p14:creationId xmlns:p14="http://schemas.microsoft.com/office/powerpoint/2010/main" val="2918978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1">
            <a:extLst>
              <a:ext uri="{FF2B5EF4-FFF2-40B4-BE49-F238E27FC236}">
                <a16:creationId xmlns:a16="http://schemas.microsoft.com/office/drawing/2014/main" id="{31C19380-89C8-4A99-B8B2-75A6728A3097}"/>
              </a:ext>
            </a:extLst>
          </p:cNvPr>
          <p:cNvSpPr>
            <a:spLocks noGrp="1" noChangeArrowheads="1"/>
          </p:cNvSpPr>
          <p:nvPr>
            <p:ph type="title"/>
          </p:nvPr>
        </p:nvSpPr>
        <p:spPr/>
        <p:txBody>
          <a:bodyPr/>
          <a:lstStyle/>
          <a:p>
            <a:r>
              <a:rPr lang="nl-NL" altLang="nl-NL" sz="2400"/>
              <a:t>Verschil tussen natuurlijke persoon en ondernemer</a:t>
            </a:r>
          </a:p>
        </p:txBody>
      </p:sp>
      <p:sp>
        <p:nvSpPr>
          <p:cNvPr id="3" name="Tijdelijke aanduiding voor inhoud 2">
            <a:extLst>
              <a:ext uri="{FF2B5EF4-FFF2-40B4-BE49-F238E27FC236}">
                <a16:creationId xmlns:a16="http://schemas.microsoft.com/office/drawing/2014/main" id="{F8C61FA4-28BE-4D30-B570-B563933AD6E6}"/>
              </a:ext>
            </a:extLst>
          </p:cNvPr>
          <p:cNvSpPr>
            <a:spLocks noGrp="1" noChangeArrowheads="1"/>
          </p:cNvSpPr>
          <p:nvPr>
            <p:ph idx="1"/>
          </p:nvPr>
        </p:nvSpPr>
        <p:spPr/>
        <p:txBody>
          <a:bodyPr/>
          <a:lstStyle/>
          <a:p>
            <a:r>
              <a:rPr lang="nl-NL" altLang="nl-NL" dirty="0"/>
              <a:t>Bedrijf X koopt een schip voor € 100.000 en ten behoeve van het schip maakt hij allerlei kosten (verzekering, ligkosten, olie etc.). Het schip is gebrekkig en X vordert schadevergoeding.</a:t>
            </a:r>
          </a:p>
          <a:p>
            <a:pPr lvl="1"/>
            <a:r>
              <a:rPr lang="nl-NL" altLang="nl-NL" dirty="0"/>
              <a:t>X krijgt zijn gederfde winst vergoed.</a:t>
            </a:r>
          </a:p>
          <a:p>
            <a:r>
              <a:rPr lang="nl-NL" altLang="nl-NL" dirty="0"/>
              <a:t>Particulier Y koopt een plezierjacht voor € 50.000 en ten behoeve van het jacht maakt hij allerlei kosten. Het jacht is gebrekkig en Y vordert schadevergoeding.</a:t>
            </a:r>
          </a:p>
          <a:p>
            <a:pPr lvl="1"/>
            <a:r>
              <a:rPr lang="nl-NL" altLang="nl-NL" dirty="0"/>
              <a:t>Y krijgt zijn kosten vergoed.  </a:t>
            </a:r>
          </a:p>
        </p:txBody>
      </p:sp>
      <p:sp>
        <p:nvSpPr>
          <p:cNvPr id="18435" name="Tijdelijke aanduiding voor datum 3">
            <a:extLst>
              <a:ext uri="{FF2B5EF4-FFF2-40B4-BE49-F238E27FC236}">
                <a16:creationId xmlns:a16="http://schemas.microsoft.com/office/drawing/2014/main" id="{E09BDFEF-5559-426E-AE82-6F053C45E32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628D4E61-B39A-4831-ADAB-EAB5B4EC35F5}"/>
              </a:ext>
            </a:extLst>
          </p:cNvPr>
          <p:cNvSpPr>
            <a:spLocks noGrp="1"/>
          </p:cNvSpPr>
          <p:nvPr>
            <p:ph idx="1"/>
          </p:nvPr>
        </p:nvSpPr>
        <p:spPr/>
        <p:txBody>
          <a:bodyPr/>
          <a:lstStyle/>
          <a:p>
            <a:pPr marL="0" indent="0">
              <a:buNone/>
            </a:pPr>
            <a:r>
              <a:rPr lang="nl-NL" dirty="0">
                <a:solidFill>
                  <a:schemeClr val="bg2">
                    <a:lumMod val="85000"/>
                    <a:lumOff val="15000"/>
                  </a:schemeClr>
                </a:solidFill>
              </a:rPr>
              <a:t>Verdrag van Montreal </a:t>
            </a:r>
            <a:r>
              <a:rPr lang="nl-NL" dirty="0"/>
              <a:t>tot het brengen van eenheid in enige bepalingen inzake het internationale luchtvervoer</a:t>
            </a:r>
          </a:p>
          <a:p>
            <a:pPr marL="0" indent="0">
              <a:buNone/>
            </a:pPr>
            <a:endParaRPr lang="nl-NL" dirty="0"/>
          </a:p>
          <a:p>
            <a:pPr marL="0" indent="0">
              <a:buNone/>
            </a:pPr>
            <a:r>
              <a:rPr lang="nl-NL" dirty="0">
                <a:solidFill>
                  <a:schemeClr val="bg2">
                    <a:lumMod val="85000"/>
                    <a:lumOff val="15000"/>
                  </a:schemeClr>
                </a:solidFill>
              </a:rPr>
              <a:t>Verordening 261/2004 </a:t>
            </a:r>
            <a:r>
              <a:rPr lang="nl-NL" dirty="0"/>
              <a:t>tot vaststelling van </a:t>
            </a:r>
            <a:r>
              <a:rPr lang="nl-NL" dirty="0" err="1"/>
              <a:t>gemeenschappelĳke</a:t>
            </a:r>
            <a:r>
              <a:rPr lang="nl-NL" dirty="0"/>
              <a:t> regels inzake compensatie en </a:t>
            </a:r>
            <a:r>
              <a:rPr lang="nl-NL" dirty="0" err="1"/>
              <a:t>bĳstand</a:t>
            </a:r>
            <a:r>
              <a:rPr lang="nl-NL" dirty="0"/>
              <a:t> aan luchtreizigers </a:t>
            </a:r>
            <a:r>
              <a:rPr lang="nl-NL" dirty="0" err="1"/>
              <a:t>bĳ</a:t>
            </a:r>
            <a:r>
              <a:rPr lang="nl-NL" dirty="0"/>
              <a:t> instapweigering en annulering of langdurige vertraging van vluchten […]</a:t>
            </a:r>
          </a:p>
        </p:txBody>
      </p:sp>
      <p:sp>
        <p:nvSpPr>
          <p:cNvPr id="4" name="Tijdelijke aanduiding voor datum 3">
            <a:extLst>
              <a:ext uri="{FF2B5EF4-FFF2-40B4-BE49-F238E27FC236}">
                <a16:creationId xmlns:a16="http://schemas.microsoft.com/office/drawing/2014/main" id="{0A724BB2-94FF-4FFD-B45F-D76F127A77B1}"/>
              </a:ext>
            </a:extLst>
          </p:cNvPr>
          <p:cNvSpPr>
            <a:spLocks noGrp="1"/>
          </p:cNvSpPr>
          <p:nvPr>
            <p:ph type="dt" sz="half" idx="10"/>
          </p:nvPr>
        </p:nvSpPr>
        <p:spPr/>
        <p:txBody>
          <a:bodyPr/>
          <a:lstStyle/>
          <a:p>
            <a:pPr>
              <a:defRPr/>
            </a:pPr>
            <a:r>
              <a:rPr lang="nl-NL"/>
              <a:t>7 april 2010</a:t>
            </a:r>
          </a:p>
        </p:txBody>
      </p:sp>
    </p:spTree>
    <p:extLst>
      <p:ext uri="{BB962C8B-B14F-4D97-AF65-F5344CB8AC3E}">
        <p14:creationId xmlns:p14="http://schemas.microsoft.com/office/powerpoint/2010/main" val="32647869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A9A953E-E813-4082-9DEB-77511FC09FF4}"/>
              </a:ext>
            </a:extLst>
          </p:cNvPr>
          <p:cNvSpPr>
            <a:spLocks noGrp="1"/>
          </p:cNvSpPr>
          <p:nvPr>
            <p:ph idx="1"/>
          </p:nvPr>
        </p:nvSpPr>
        <p:spPr/>
        <p:txBody>
          <a:bodyPr/>
          <a:lstStyle/>
          <a:p>
            <a:r>
              <a:rPr lang="nl-NL" dirty="0"/>
              <a:t>IATA en ELFAA</a:t>
            </a:r>
          </a:p>
          <a:p>
            <a:endParaRPr lang="nl-NL" dirty="0"/>
          </a:p>
          <a:p>
            <a:r>
              <a:rPr lang="nl-NL" dirty="0" err="1"/>
              <a:t>Sturgeon</a:t>
            </a:r>
            <a:endParaRPr lang="nl-NL" dirty="0"/>
          </a:p>
          <a:p>
            <a:endParaRPr lang="nl-NL" dirty="0"/>
          </a:p>
          <a:p>
            <a:r>
              <a:rPr lang="nl-NL" dirty="0"/>
              <a:t>Nelson</a:t>
            </a:r>
          </a:p>
        </p:txBody>
      </p:sp>
      <p:sp>
        <p:nvSpPr>
          <p:cNvPr id="4" name="Tijdelijke aanduiding voor datum 3">
            <a:extLst>
              <a:ext uri="{FF2B5EF4-FFF2-40B4-BE49-F238E27FC236}">
                <a16:creationId xmlns:a16="http://schemas.microsoft.com/office/drawing/2014/main" id="{0E1EE7C6-000B-402F-9840-988C38FE6294}"/>
              </a:ext>
            </a:extLst>
          </p:cNvPr>
          <p:cNvSpPr>
            <a:spLocks noGrp="1"/>
          </p:cNvSpPr>
          <p:nvPr>
            <p:ph type="dt" sz="half" idx="10"/>
          </p:nvPr>
        </p:nvSpPr>
        <p:spPr/>
        <p:txBody>
          <a:bodyPr/>
          <a:lstStyle/>
          <a:p>
            <a:pPr>
              <a:defRPr/>
            </a:pPr>
            <a:r>
              <a:rPr lang="nl-NL"/>
              <a:t>7 april 2010</a:t>
            </a:r>
          </a:p>
        </p:txBody>
      </p:sp>
    </p:spTree>
    <p:extLst>
      <p:ext uri="{BB962C8B-B14F-4D97-AF65-F5344CB8AC3E}">
        <p14:creationId xmlns:p14="http://schemas.microsoft.com/office/powerpoint/2010/main" val="33665383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DC52C28F-D6EA-4C05-86B0-F752476BF0A1}"/>
              </a:ext>
            </a:extLst>
          </p:cNvPr>
          <p:cNvSpPr>
            <a:spLocks noGrp="1"/>
          </p:cNvSpPr>
          <p:nvPr>
            <p:ph idx="1"/>
          </p:nvPr>
        </p:nvSpPr>
        <p:spPr/>
        <p:txBody>
          <a:bodyPr/>
          <a:lstStyle/>
          <a:p>
            <a:r>
              <a:rPr lang="nl-NL" altLang="nl-NL" i="1" dirty="0"/>
              <a:t>Stelling 6:</a:t>
            </a:r>
          </a:p>
          <a:p>
            <a:r>
              <a:rPr lang="nl-NL" altLang="nl-NL" i="1" dirty="0"/>
              <a:t>Compensatie voor vertraging op grond van de Verordening passagiersrechten moet plaatsvinden via terugbetaling van (een deel van) de ticketprijs</a:t>
            </a:r>
            <a:endParaRPr lang="nl-NL" dirty="0"/>
          </a:p>
        </p:txBody>
      </p:sp>
      <p:sp>
        <p:nvSpPr>
          <p:cNvPr id="4" name="Tijdelijke aanduiding voor datum 3">
            <a:extLst>
              <a:ext uri="{FF2B5EF4-FFF2-40B4-BE49-F238E27FC236}">
                <a16:creationId xmlns:a16="http://schemas.microsoft.com/office/drawing/2014/main" id="{55C9EF29-98B4-4792-91FD-38523B9CE90F}"/>
              </a:ext>
            </a:extLst>
          </p:cNvPr>
          <p:cNvSpPr>
            <a:spLocks noGrp="1"/>
          </p:cNvSpPr>
          <p:nvPr>
            <p:ph type="dt" sz="half" idx="10"/>
          </p:nvPr>
        </p:nvSpPr>
        <p:spPr/>
        <p:txBody>
          <a:bodyPr/>
          <a:lstStyle/>
          <a:p>
            <a:pPr>
              <a:defRPr/>
            </a:pPr>
            <a:r>
              <a:rPr lang="nl-NL"/>
              <a:t>7 april 2010</a:t>
            </a:r>
          </a:p>
        </p:txBody>
      </p:sp>
    </p:spTree>
    <p:extLst>
      <p:ext uri="{BB962C8B-B14F-4D97-AF65-F5344CB8AC3E}">
        <p14:creationId xmlns:p14="http://schemas.microsoft.com/office/powerpoint/2010/main" val="2826469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ext Box 2">
            <a:extLst>
              <a:ext uri="{FF2B5EF4-FFF2-40B4-BE49-F238E27FC236}">
                <a16:creationId xmlns:a16="http://schemas.microsoft.com/office/drawing/2014/main" id="{430C051E-2E84-46BF-8173-2AC1DD308768}"/>
              </a:ext>
            </a:extLst>
          </p:cNvPr>
          <p:cNvSpPr txBox="1">
            <a:spLocks noChangeArrowheads="1"/>
          </p:cNvSpPr>
          <p:nvPr/>
        </p:nvSpPr>
        <p:spPr bwMode="auto">
          <a:xfrm>
            <a:off x="755650" y="4267200"/>
            <a:ext cx="7935913"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marL="174625" indent="-174625">
              <a:spcBef>
                <a:spcPct val="20000"/>
              </a:spcBef>
              <a:buChar char="›"/>
              <a:defRPr sz="2500">
                <a:solidFill>
                  <a:schemeClr val="tx1"/>
                </a:solidFill>
                <a:latin typeface="Georgia" panose="02040502050405020303" pitchFamily="18" charset="0"/>
                <a:ea typeface="MS PGothic" panose="020B0600070205080204" pitchFamily="34" charset="-128"/>
              </a:defRPr>
            </a:lvl1pPr>
            <a:lvl2pPr marL="742950" indent="-285750">
              <a:spcBef>
                <a:spcPct val="20000"/>
              </a:spcBef>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2pPr>
            <a:lvl3pPr marL="1143000" indent="-228600">
              <a:spcBef>
                <a:spcPct val="20000"/>
              </a:spcBef>
              <a:buChar char="•"/>
              <a:defRPr sz="2500">
                <a:solidFill>
                  <a:schemeClr val="tx1"/>
                </a:solidFill>
                <a:latin typeface="Georgia" panose="02040502050405020303" pitchFamily="18" charset="0"/>
                <a:ea typeface="MS PGothic" panose="020B0600070205080204" pitchFamily="34" charset="-128"/>
              </a:defRPr>
            </a:lvl3pPr>
            <a:lvl4pPr marL="1600200" indent="-228600">
              <a:spcBef>
                <a:spcPct val="20000"/>
              </a:spcBef>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4pPr>
            <a:lvl5pPr marL="2057400" indent="-228600">
              <a:spcBef>
                <a:spcPct val="20000"/>
              </a:spcBef>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2500">
                <a:solidFill>
                  <a:schemeClr val="tx1"/>
                </a:solidFill>
                <a:latin typeface="Georgia" panose="02040502050405020303" pitchFamily="18" charset="0"/>
                <a:ea typeface="MS PGothic" panose="020B0600070205080204" pitchFamily="34" charset="-128"/>
              </a:defRPr>
            </a:lvl9pPr>
          </a:lstStyle>
          <a:p>
            <a:pPr>
              <a:spcBef>
                <a:spcPct val="50000"/>
              </a:spcBef>
              <a:buFont typeface="Arial" panose="020B0604020202020204" pitchFamily="34" charset="0"/>
              <a:buNone/>
            </a:pPr>
            <a:r>
              <a:rPr lang="nl-NL" altLang="nl-NL"/>
              <a:t>Albert Verheij en Jessy Emaus</a:t>
            </a:r>
          </a:p>
          <a:p>
            <a:pPr>
              <a:spcBef>
                <a:spcPct val="50000"/>
              </a:spcBef>
              <a:buFont typeface="Arial" panose="020B0604020202020204" pitchFamily="34" charset="0"/>
              <a:buNone/>
            </a:pPr>
            <a:endParaRPr lang="nl-NL" altLang="nl-NL"/>
          </a:p>
        </p:txBody>
      </p:sp>
      <p:sp>
        <p:nvSpPr>
          <p:cNvPr id="15362" name="Rectangle 3">
            <a:extLst>
              <a:ext uri="{FF2B5EF4-FFF2-40B4-BE49-F238E27FC236}">
                <a16:creationId xmlns:a16="http://schemas.microsoft.com/office/drawing/2014/main" id="{17129DF6-F9AC-4497-95E3-3E2CE1A5A10B}"/>
              </a:ext>
            </a:extLst>
          </p:cNvPr>
          <p:cNvSpPr>
            <a:spLocks noGrp="1" noChangeArrowheads="1"/>
          </p:cNvSpPr>
          <p:nvPr>
            <p:ph type="ctrTitle"/>
          </p:nvPr>
        </p:nvSpPr>
        <p:spPr>
          <a:noFill/>
        </p:spPr>
        <p:txBody>
          <a:bodyPr/>
          <a:lstStyle/>
          <a:p>
            <a:pPr eaLnBrk="1" hangingPunct="1"/>
            <a:r>
              <a:rPr lang="en-US" altLang="nl-NL"/>
              <a:t>VASR 17 juni 2021</a:t>
            </a:r>
          </a:p>
        </p:txBody>
      </p:sp>
      <p:sp>
        <p:nvSpPr>
          <p:cNvPr id="15363" name="Rectangle 4">
            <a:extLst>
              <a:ext uri="{FF2B5EF4-FFF2-40B4-BE49-F238E27FC236}">
                <a16:creationId xmlns:a16="http://schemas.microsoft.com/office/drawing/2014/main" id="{8DAAB98D-2C8F-42C1-9AA8-605851AD9F86}"/>
              </a:ext>
            </a:extLst>
          </p:cNvPr>
          <p:cNvSpPr>
            <a:spLocks noGrp="1" noChangeArrowheads="1"/>
          </p:cNvSpPr>
          <p:nvPr>
            <p:ph type="subTitle" idx="1"/>
          </p:nvPr>
        </p:nvSpPr>
        <p:spPr>
          <a:xfrm>
            <a:off x="755650" y="2328863"/>
            <a:ext cx="7935913" cy="1125537"/>
          </a:xfrm>
          <a:noFill/>
        </p:spPr>
        <p:txBody>
          <a:bodyPr/>
          <a:lstStyle/>
          <a:p>
            <a:pPr eaLnBrk="1" hangingPunct="1">
              <a:lnSpc>
                <a:spcPct val="90000"/>
              </a:lnSpc>
            </a:pPr>
            <a:r>
              <a:rPr lang="nl-NL" altLang="nl-NL" sz="3000"/>
              <a:t>De bescherming van de natuurlijke persoon via het schadevergoedingsrecht</a:t>
            </a:r>
          </a:p>
        </p:txBody>
      </p:sp>
    </p:spTree>
    <p:extLst>
      <p:ext uri="{BB962C8B-B14F-4D97-AF65-F5344CB8AC3E}">
        <p14:creationId xmlns:p14="http://schemas.microsoft.com/office/powerpoint/2010/main" val="1249882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jdelijke aanduiding voor inhoud 2">
            <a:extLst>
              <a:ext uri="{FF2B5EF4-FFF2-40B4-BE49-F238E27FC236}">
                <a16:creationId xmlns:a16="http://schemas.microsoft.com/office/drawing/2014/main" id="{028D3255-4011-46AA-B248-23F292670443}"/>
              </a:ext>
            </a:extLst>
          </p:cNvPr>
          <p:cNvSpPr>
            <a:spLocks noGrp="1" noChangeArrowheads="1"/>
          </p:cNvSpPr>
          <p:nvPr>
            <p:ph idx="1"/>
          </p:nvPr>
        </p:nvSpPr>
        <p:spPr/>
        <p:txBody>
          <a:bodyPr/>
          <a:lstStyle/>
          <a:p>
            <a:r>
              <a:rPr lang="nl-NL" altLang="nl-NL" dirty="0"/>
              <a:t>Onderzoeksvraag:</a:t>
            </a:r>
          </a:p>
          <a:p>
            <a:r>
              <a:rPr lang="nl-NL" altLang="nl-NL" dirty="0"/>
              <a:t>in hoeverre worden natuurlijke personen beschermd via het schadevergoedingsrecht?</a:t>
            </a:r>
          </a:p>
          <a:p>
            <a:endParaRPr lang="nl-NL" altLang="nl-NL" dirty="0"/>
          </a:p>
          <a:p>
            <a:r>
              <a:rPr lang="nl-NL" altLang="nl-NL" dirty="0"/>
              <a:t>Geen pleidooi, maar grondslagenonderzoek</a:t>
            </a:r>
          </a:p>
        </p:txBody>
      </p:sp>
      <p:sp>
        <p:nvSpPr>
          <p:cNvPr id="19459" name="Tijdelijke aanduiding voor datum 3">
            <a:extLst>
              <a:ext uri="{FF2B5EF4-FFF2-40B4-BE49-F238E27FC236}">
                <a16:creationId xmlns:a16="http://schemas.microsoft.com/office/drawing/2014/main" id="{0A5850D2-ECCA-4603-B25F-6997C1EAF36B}"/>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1">
            <a:extLst>
              <a:ext uri="{FF2B5EF4-FFF2-40B4-BE49-F238E27FC236}">
                <a16:creationId xmlns:a16="http://schemas.microsoft.com/office/drawing/2014/main" id="{EBE20566-C1B2-4AD1-9AAB-46B1684A7748}"/>
              </a:ext>
            </a:extLst>
          </p:cNvPr>
          <p:cNvSpPr>
            <a:spLocks noGrp="1" noChangeArrowheads="1"/>
          </p:cNvSpPr>
          <p:nvPr>
            <p:ph type="title"/>
          </p:nvPr>
        </p:nvSpPr>
        <p:spPr/>
        <p:txBody>
          <a:bodyPr/>
          <a:lstStyle/>
          <a:p>
            <a:pPr algn="ctr"/>
            <a:r>
              <a:rPr lang="nl-NL" altLang="nl-NL"/>
              <a:t>Historische achtergrond</a:t>
            </a:r>
          </a:p>
        </p:txBody>
      </p:sp>
      <p:sp>
        <p:nvSpPr>
          <p:cNvPr id="20482" name="Tijdelijke aanduiding voor inhoud 2">
            <a:extLst>
              <a:ext uri="{FF2B5EF4-FFF2-40B4-BE49-F238E27FC236}">
                <a16:creationId xmlns:a16="http://schemas.microsoft.com/office/drawing/2014/main" id="{5667DAA7-F4E8-4FAA-B2EF-68ACDE25AE0D}"/>
              </a:ext>
            </a:extLst>
          </p:cNvPr>
          <p:cNvSpPr>
            <a:spLocks noGrp="1" noChangeArrowheads="1"/>
          </p:cNvSpPr>
          <p:nvPr>
            <p:ph idx="1"/>
          </p:nvPr>
        </p:nvSpPr>
        <p:spPr>
          <a:xfrm>
            <a:off x="755650" y="2211571"/>
            <a:ext cx="7934325" cy="3887787"/>
          </a:xfrm>
        </p:spPr>
        <p:txBody>
          <a:bodyPr/>
          <a:lstStyle/>
          <a:p>
            <a:r>
              <a:rPr lang="nl-NL" altLang="nl-NL" dirty="0"/>
              <a:t>Tendens van concreet naar abstract</a:t>
            </a:r>
          </a:p>
          <a:p>
            <a:endParaRPr lang="nl-NL" altLang="nl-NL" dirty="0"/>
          </a:p>
        </p:txBody>
      </p:sp>
      <p:sp>
        <p:nvSpPr>
          <p:cNvPr id="20483" name="Tijdelijke aanduiding voor datum 3">
            <a:extLst>
              <a:ext uri="{FF2B5EF4-FFF2-40B4-BE49-F238E27FC236}">
                <a16:creationId xmlns:a16="http://schemas.microsoft.com/office/drawing/2014/main" id="{ED783238-0A5C-498B-BCD6-11DE3482F375}"/>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graphicFrame>
        <p:nvGraphicFramePr>
          <p:cNvPr id="2" name="Tabel 2">
            <a:extLst>
              <a:ext uri="{FF2B5EF4-FFF2-40B4-BE49-F238E27FC236}">
                <a16:creationId xmlns:a16="http://schemas.microsoft.com/office/drawing/2014/main" id="{B031C61A-E936-4620-ABBD-A8362C9F1B4F}"/>
              </a:ext>
            </a:extLst>
          </p:cNvPr>
          <p:cNvGraphicFramePr>
            <a:graphicFrameLocks noGrp="1"/>
          </p:cNvGraphicFramePr>
          <p:nvPr>
            <p:extLst>
              <p:ext uri="{D42A27DB-BD31-4B8C-83A1-F6EECF244321}">
                <p14:modId xmlns:p14="http://schemas.microsoft.com/office/powerpoint/2010/main" val="1568675183"/>
              </p:ext>
            </p:extLst>
          </p:nvPr>
        </p:nvGraphicFramePr>
        <p:xfrm>
          <a:off x="1122492" y="5100553"/>
          <a:ext cx="6089124" cy="848727"/>
        </p:xfrm>
        <a:graphic>
          <a:graphicData uri="http://schemas.openxmlformats.org/drawingml/2006/table">
            <a:tbl>
              <a:tblPr firstRow="1" bandRow="1">
                <a:tableStyleId>{5C22544A-7EE6-4342-B048-85BDC9FD1C3A}</a:tableStyleId>
              </a:tblPr>
              <a:tblGrid>
                <a:gridCol w="3044562">
                  <a:extLst>
                    <a:ext uri="{9D8B030D-6E8A-4147-A177-3AD203B41FA5}">
                      <a16:colId xmlns:a16="http://schemas.microsoft.com/office/drawing/2014/main" val="1062095171"/>
                    </a:ext>
                  </a:extLst>
                </a:gridCol>
                <a:gridCol w="3044562">
                  <a:extLst>
                    <a:ext uri="{9D8B030D-6E8A-4147-A177-3AD203B41FA5}">
                      <a16:colId xmlns:a16="http://schemas.microsoft.com/office/drawing/2014/main" val="2446047159"/>
                    </a:ext>
                  </a:extLst>
                </a:gridCol>
              </a:tblGrid>
              <a:tr h="848727">
                <a:tc>
                  <a:txBody>
                    <a:bodyPr/>
                    <a:lstStyle/>
                    <a:p>
                      <a:pPr algn="ctr"/>
                      <a:endParaRPr lang="nl-NL" dirty="0"/>
                    </a:p>
                    <a:p>
                      <a:pPr algn="ctr"/>
                      <a:r>
                        <a:rPr lang="nl-NL" u="sng" dirty="0">
                          <a:solidFill>
                            <a:schemeClr val="tx1"/>
                          </a:solidFill>
                        </a:rPr>
                        <a:t>Materiële schade</a:t>
                      </a:r>
                    </a:p>
                  </a:txBody>
                  <a:tcPr/>
                </a:tc>
                <a:tc>
                  <a:txBody>
                    <a:bodyPr/>
                    <a:lstStyle/>
                    <a:p>
                      <a:pPr algn="ctr"/>
                      <a:endParaRPr lang="nl-NL" dirty="0"/>
                    </a:p>
                    <a:p>
                      <a:pPr algn="ctr"/>
                      <a:r>
                        <a:rPr lang="nl-NL" u="sng" dirty="0">
                          <a:solidFill>
                            <a:schemeClr val="tx1"/>
                          </a:solidFill>
                        </a:rPr>
                        <a:t>Immateriële schade</a:t>
                      </a:r>
                    </a:p>
                  </a:txBody>
                  <a:tcPr/>
                </a:tc>
                <a:extLst>
                  <a:ext uri="{0D108BD9-81ED-4DB2-BD59-A6C34878D82A}">
                    <a16:rowId xmlns:a16="http://schemas.microsoft.com/office/drawing/2014/main" val="1030111712"/>
                  </a:ext>
                </a:extLst>
              </a:tr>
            </a:tbl>
          </a:graphicData>
        </a:graphic>
      </p:graphicFrame>
      <p:graphicFrame>
        <p:nvGraphicFramePr>
          <p:cNvPr id="3" name="Tabel 3">
            <a:extLst>
              <a:ext uri="{FF2B5EF4-FFF2-40B4-BE49-F238E27FC236}">
                <a16:creationId xmlns:a16="http://schemas.microsoft.com/office/drawing/2014/main" id="{BF836224-3774-4001-A473-6F64247C74D8}"/>
              </a:ext>
            </a:extLst>
          </p:cNvPr>
          <p:cNvGraphicFramePr>
            <a:graphicFrameLocks noGrp="1"/>
          </p:cNvGraphicFramePr>
          <p:nvPr>
            <p:extLst>
              <p:ext uri="{D42A27DB-BD31-4B8C-83A1-F6EECF244321}">
                <p14:modId xmlns:p14="http://schemas.microsoft.com/office/powerpoint/2010/main" val="3229977579"/>
              </p:ext>
            </p:extLst>
          </p:nvPr>
        </p:nvGraphicFramePr>
        <p:xfrm>
          <a:off x="1115616" y="4170784"/>
          <a:ext cx="6089124" cy="1188720"/>
        </p:xfrm>
        <a:graphic>
          <a:graphicData uri="http://schemas.openxmlformats.org/drawingml/2006/table">
            <a:tbl>
              <a:tblPr firstRow="1" bandRow="1">
                <a:tableStyleId>{5C22544A-7EE6-4342-B048-85BDC9FD1C3A}</a:tableStyleId>
              </a:tblPr>
              <a:tblGrid>
                <a:gridCol w="3044562">
                  <a:extLst>
                    <a:ext uri="{9D8B030D-6E8A-4147-A177-3AD203B41FA5}">
                      <a16:colId xmlns:a16="http://schemas.microsoft.com/office/drawing/2014/main" val="4215756150"/>
                    </a:ext>
                  </a:extLst>
                </a:gridCol>
                <a:gridCol w="3044562">
                  <a:extLst>
                    <a:ext uri="{9D8B030D-6E8A-4147-A177-3AD203B41FA5}">
                      <a16:colId xmlns:a16="http://schemas.microsoft.com/office/drawing/2014/main" val="1469840225"/>
                    </a:ext>
                  </a:extLst>
                </a:gridCol>
              </a:tblGrid>
              <a:tr h="796503">
                <a:tc>
                  <a:txBody>
                    <a:bodyPr/>
                    <a:lstStyle/>
                    <a:p>
                      <a:pPr algn="ctr"/>
                      <a:r>
                        <a:rPr lang="nl-NL" dirty="0"/>
                        <a:t>Gemaakte kosten en (voldoende aangetoonde) gederfde winst </a:t>
                      </a:r>
                    </a:p>
                  </a:txBody>
                  <a:tcPr/>
                </a:tc>
                <a:tc>
                  <a:txBody>
                    <a:bodyPr/>
                    <a:lstStyle/>
                    <a:p>
                      <a:pPr algn="ctr"/>
                      <a:r>
                        <a:rPr lang="nl-NL" dirty="0"/>
                        <a:t>Enkel bij ernstige gevallen, vb. fysiek letsel</a:t>
                      </a:r>
                    </a:p>
                  </a:txBody>
                  <a:tcPr/>
                </a:tc>
                <a:extLst>
                  <a:ext uri="{0D108BD9-81ED-4DB2-BD59-A6C34878D82A}">
                    <a16:rowId xmlns:a16="http://schemas.microsoft.com/office/drawing/2014/main" val="2022448804"/>
                  </a:ext>
                </a:extLst>
              </a:tr>
            </a:tbl>
          </a:graphicData>
        </a:graphic>
      </p:graphicFrame>
      <p:graphicFrame>
        <p:nvGraphicFramePr>
          <p:cNvPr id="4" name="Tabel 4">
            <a:extLst>
              <a:ext uri="{FF2B5EF4-FFF2-40B4-BE49-F238E27FC236}">
                <a16:creationId xmlns:a16="http://schemas.microsoft.com/office/drawing/2014/main" id="{DD3E66B4-CB34-4203-9E91-2BB011AD2E96}"/>
              </a:ext>
            </a:extLst>
          </p:cNvPr>
          <p:cNvGraphicFramePr>
            <a:graphicFrameLocks noGrp="1"/>
          </p:cNvGraphicFramePr>
          <p:nvPr>
            <p:extLst>
              <p:ext uri="{D42A27DB-BD31-4B8C-83A1-F6EECF244321}">
                <p14:modId xmlns:p14="http://schemas.microsoft.com/office/powerpoint/2010/main" val="1805904295"/>
              </p:ext>
            </p:extLst>
          </p:nvPr>
        </p:nvGraphicFramePr>
        <p:xfrm>
          <a:off x="1115616" y="2996951"/>
          <a:ext cx="6096000" cy="1188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3373034312"/>
                    </a:ext>
                  </a:extLst>
                </a:gridCol>
                <a:gridCol w="3048000">
                  <a:extLst>
                    <a:ext uri="{9D8B030D-6E8A-4147-A177-3AD203B41FA5}">
                      <a16:colId xmlns:a16="http://schemas.microsoft.com/office/drawing/2014/main" val="739345009"/>
                    </a:ext>
                  </a:extLst>
                </a:gridCol>
              </a:tblGrid>
              <a:tr h="787673">
                <a:tc>
                  <a:txBody>
                    <a:bodyPr/>
                    <a:lstStyle/>
                    <a:p>
                      <a:pPr algn="ctr"/>
                      <a:r>
                        <a:rPr lang="nl-NL" dirty="0"/>
                        <a:t>Tegenwoordig ook: als benadeelde geen concrete kosten heeft gemaakt</a:t>
                      </a:r>
                    </a:p>
                  </a:txBody>
                  <a:tcPr/>
                </a:tc>
                <a:tc>
                  <a:txBody>
                    <a:bodyPr/>
                    <a:lstStyle/>
                    <a:p>
                      <a:pPr algn="ctr"/>
                      <a:r>
                        <a:rPr lang="nl-NL" dirty="0"/>
                        <a:t>Tegenwoordig ook: bij schending van bepaalde rechten</a:t>
                      </a:r>
                    </a:p>
                  </a:txBody>
                  <a:tcPr/>
                </a:tc>
                <a:extLst>
                  <a:ext uri="{0D108BD9-81ED-4DB2-BD59-A6C34878D82A}">
                    <a16:rowId xmlns:a16="http://schemas.microsoft.com/office/drawing/2014/main" val="95288320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9"/>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el 1">
            <a:extLst>
              <a:ext uri="{FF2B5EF4-FFF2-40B4-BE49-F238E27FC236}">
                <a16:creationId xmlns:a16="http://schemas.microsoft.com/office/drawing/2014/main" id="{9755A9EB-A5BF-4E1E-9181-D56B53ABEAB5}"/>
              </a:ext>
            </a:extLst>
          </p:cNvPr>
          <p:cNvSpPr>
            <a:spLocks noGrp="1" noChangeArrowheads="1"/>
          </p:cNvSpPr>
          <p:nvPr>
            <p:ph type="title"/>
          </p:nvPr>
        </p:nvSpPr>
        <p:spPr/>
        <p:txBody>
          <a:bodyPr/>
          <a:lstStyle/>
          <a:p>
            <a:pPr algn="ctr"/>
            <a:r>
              <a:rPr lang="nl-NL" altLang="nl-NL"/>
              <a:t>Abstracte schadebegroting</a:t>
            </a:r>
          </a:p>
        </p:txBody>
      </p:sp>
      <p:sp>
        <p:nvSpPr>
          <p:cNvPr id="21506" name="Tijdelijke aanduiding voor inhoud 2">
            <a:extLst>
              <a:ext uri="{FF2B5EF4-FFF2-40B4-BE49-F238E27FC236}">
                <a16:creationId xmlns:a16="http://schemas.microsoft.com/office/drawing/2014/main" id="{702FA53C-76E9-43DA-81EE-E73265A3530E}"/>
              </a:ext>
            </a:extLst>
          </p:cNvPr>
          <p:cNvSpPr>
            <a:spLocks noGrp="1" noChangeArrowheads="1"/>
          </p:cNvSpPr>
          <p:nvPr>
            <p:ph idx="1"/>
          </p:nvPr>
        </p:nvSpPr>
        <p:spPr/>
        <p:txBody>
          <a:bodyPr/>
          <a:lstStyle/>
          <a:p>
            <a:r>
              <a:rPr lang="nl-NL" altLang="nl-NL" i="1" dirty="0"/>
              <a:t>Stelling 1</a:t>
            </a:r>
            <a:endParaRPr lang="nl-NL" altLang="nl-NL" dirty="0"/>
          </a:p>
          <a:p>
            <a:r>
              <a:rPr lang="nl-NL" altLang="nl-NL" i="1" dirty="0"/>
              <a:t>Abstracte begroting van schade dient niet alleen ter bescherming van het vermogen van de benadeelde maar strekt mede tot bescherming van diens autonomie</a:t>
            </a:r>
            <a:r>
              <a:rPr lang="nl-NL" altLang="nl-NL" dirty="0"/>
              <a:t>.</a:t>
            </a:r>
          </a:p>
        </p:txBody>
      </p:sp>
      <p:sp>
        <p:nvSpPr>
          <p:cNvPr id="21507" name="Tijdelijke aanduiding voor datum 3">
            <a:extLst>
              <a:ext uri="{FF2B5EF4-FFF2-40B4-BE49-F238E27FC236}">
                <a16:creationId xmlns:a16="http://schemas.microsoft.com/office/drawing/2014/main" id="{A4590D08-DC96-4B46-84DE-EB44C8B150DC}"/>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jdelijke aanduiding voor inhoud 2">
            <a:extLst>
              <a:ext uri="{FF2B5EF4-FFF2-40B4-BE49-F238E27FC236}">
                <a16:creationId xmlns:a16="http://schemas.microsoft.com/office/drawing/2014/main" id="{96DCD259-9416-4F3F-B898-92D2F9D57F5D}"/>
              </a:ext>
            </a:extLst>
          </p:cNvPr>
          <p:cNvSpPr>
            <a:spLocks noGrp="1" noChangeArrowheads="1"/>
          </p:cNvSpPr>
          <p:nvPr>
            <p:ph idx="1"/>
          </p:nvPr>
        </p:nvSpPr>
        <p:spPr/>
        <p:txBody>
          <a:bodyPr/>
          <a:lstStyle/>
          <a:p>
            <a:r>
              <a:rPr lang="nl-NL" altLang="nl-NL"/>
              <a:t>HR Reaal/Athlon: hanteerbaarheid</a:t>
            </a:r>
          </a:p>
          <a:p>
            <a:endParaRPr lang="nl-NL" altLang="nl-NL"/>
          </a:p>
          <a:p>
            <a:r>
              <a:rPr lang="nl-NL" altLang="nl-NL"/>
              <a:t>HR Staat/Knebel: geen perverse prikkel, keuzevrijheid (autonomie) PTT wordt gerespecteerd</a:t>
            </a:r>
          </a:p>
          <a:p>
            <a:endParaRPr lang="nl-NL" altLang="nl-NL"/>
          </a:p>
          <a:p>
            <a:r>
              <a:rPr lang="nl-NL" altLang="nl-NL"/>
              <a:t>Beschadiging zaak particulier: benadeelde mag zelf weten hoe hij zaak repareert</a:t>
            </a:r>
          </a:p>
          <a:p>
            <a:endParaRPr lang="nl-NL" altLang="nl-NL"/>
          </a:p>
        </p:txBody>
      </p:sp>
      <p:sp>
        <p:nvSpPr>
          <p:cNvPr id="22531" name="Tijdelijke aanduiding voor datum 3">
            <a:extLst>
              <a:ext uri="{FF2B5EF4-FFF2-40B4-BE49-F238E27FC236}">
                <a16:creationId xmlns:a16="http://schemas.microsoft.com/office/drawing/2014/main" id="{2B4B584C-F908-429C-A666-6FDCE16F7097}"/>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el 1">
            <a:extLst>
              <a:ext uri="{FF2B5EF4-FFF2-40B4-BE49-F238E27FC236}">
                <a16:creationId xmlns:a16="http://schemas.microsoft.com/office/drawing/2014/main" id="{CF429206-60D6-47A7-8792-C3BF386C5119}"/>
              </a:ext>
            </a:extLst>
          </p:cNvPr>
          <p:cNvSpPr>
            <a:spLocks noGrp="1" noChangeArrowheads="1"/>
          </p:cNvSpPr>
          <p:nvPr>
            <p:ph type="title"/>
          </p:nvPr>
        </p:nvSpPr>
        <p:spPr/>
        <p:txBody>
          <a:bodyPr/>
          <a:lstStyle/>
          <a:p>
            <a:endParaRPr lang="nl-NL" altLang="nl-NL"/>
          </a:p>
        </p:txBody>
      </p:sp>
      <p:sp>
        <p:nvSpPr>
          <p:cNvPr id="23554" name="Tijdelijke aanduiding voor inhoud 2">
            <a:extLst>
              <a:ext uri="{FF2B5EF4-FFF2-40B4-BE49-F238E27FC236}">
                <a16:creationId xmlns:a16="http://schemas.microsoft.com/office/drawing/2014/main" id="{09016666-9FAD-4EA4-9A65-2207988F3A28}"/>
              </a:ext>
            </a:extLst>
          </p:cNvPr>
          <p:cNvSpPr>
            <a:spLocks noGrp="1" noChangeArrowheads="1"/>
          </p:cNvSpPr>
          <p:nvPr>
            <p:ph idx="1"/>
          </p:nvPr>
        </p:nvSpPr>
        <p:spPr/>
        <p:txBody>
          <a:bodyPr/>
          <a:lstStyle/>
          <a:p>
            <a:r>
              <a:rPr lang="nl-NL" altLang="nl-NL" dirty="0"/>
              <a:t>HR Den Haag/Van </a:t>
            </a:r>
            <a:r>
              <a:rPr lang="nl-NL" altLang="nl-NL" dirty="0" err="1"/>
              <a:t>Schravendijk</a:t>
            </a:r>
            <a:r>
              <a:rPr lang="nl-NL" altLang="nl-NL" dirty="0"/>
              <a:t>: vergoeding van herstelkosten van ruim fl. 800.000, terwijl waardevermindering huizen ruim fl. 400.000 was. Dit beschermt zijn autonomie.</a:t>
            </a:r>
          </a:p>
          <a:p>
            <a:r>
              <a:rPr lang="nl-NL" altLang="nl-NL" dirty="0"/>
              <a:t>HR Johanna Kruidhof: </a:t>
            </a:r>
          </a:p>
          <a:p>
            <a:pPr lvl="1"/>
            <a:r>
              <a:rPr lang="nl-NL" altLang="nl-NL" dirty="0"/>
              <a:t>vergoeding 1386 uur begeleiding, beschermt autonomie</a:t>
            </a:r>
          </a:p>
          <a:p>
            <a:pPr lvl="1"/>
            <a:r>
              <a:rPr lang="nl-NL" altLang="nl-NL" dirty="0"/>
              <a:t>geen vergoeding van 74 gespendeerd aan ziekenhuisbezoek </a:t>
            </a:r>
          </a:p>
          <a:p>
            <a:endParaRPr lang="nl-NL" altLang="nl-NL" dirty="0"/>
          </a:p>
        </p:txBody>
      </p:sp>
      <p:sp>
        <p:nvSpPr>
          <p:cNvPr id="23555" name="Tijdelijke aanduiding voor datum 3">
            <a:extLst>
              <a:ext uri="{FF2B5EF4-FFF2-40B4-BE49-F238E27FC236}">
                <a16:creationId xmlns:a16="http://schemas.microsoft.com/office/drawing/2014/main" id="{34128C95-F592-4E29-B378-AF58559F415C}"/>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el 1">
            <a:extLst>
              <a:ext uri="{FF2B5EF4-FFF2-40B4-BE49-F238E27FC236}">
                <a16:creationId xmlns:a16="http://schemas.microsoft.com/office/drawing/2014/main" id="{6D93BF68-D5D4-4AC0-B28D-EB033347BF33}"/>
              </a:ext>
            </a:extLst>
          </p:cNvPr>
          <p:cNvSpPr>
            <a:spLocks noGrp="1" noChangeArrowheads="1"/>
          </p:cNvSpPr>
          <p:nvPr>
            <p:ph type="title"/>
          </p:nvPr>
        </p:nvSpPr>
        <p:spPr/>
        <p:txBody>
          <a:bodyPr/>
          <a:lstStyle/>
          <a:p>
            <a:pPr algn="ctr"/>
            <a:r>
              <a:rPr lang="nl-NL" altLang="nl-NL"/>
              <a:t>Uitgaven die hun doel hebben gemist</a:t>
            </a:r>
          </a:p>
        </p:txBody>
      </p:sp>
      <p:sp>
        <p:nvSpPr>
          <p:cNvPr id="24578" name="Tijdelijke aanduiding voor inhoud 2">
            <a:extLst>
              <a:ext uri="{FF2B5EF4-FFF2-40B4-BE49-F238E27FC236}">
                <a16:creationId xmlns:a16="http://schemas.microsoft.com/office/drawing/2014/main" id="{32B7E703-6F28-4766-ABA0-C207744C9C7E}"/>
              </a:ext>
            </a:extLst>
          </p:cNvPr>
          <p:cNvSpPr>
            <a:spLocks noGrp="1" noChangeArrowheads="1"/>
          </p:cNvSpPr>
          <p:nvPr>
            <p:ph idx="1"/>
          </p:nvPr>
        </p:nvSpPr>
        <p:spPr/>
        <p:txBody>
          <a:bodyPr/>
          <a:lstStyle/>
          <a:p>
            <a:r>
              <a:rPr lang="nl-NL" altLang="nl-NL" i="1"/>
              <a:t>Stelling 2</a:t>
            </a:r>
            <a:endParaRPr lang="nl-NL" altLang="nl-NL"/>
          </a:p>
          <a:p>
            <a:r>
              <a:rPr lang="nl-NL" altLang="nl-NL" i="1"/>
              <a:t>Er is geen behoefte aan een apart leerstuk ‘uitgaven die hun doel hebben gemist’</a:t>
            </a:r>
            <a:r>
              <a:rPr lang="nl-NL" altLang="nl-NL"/>
              <a:t> </a:t>
            </a:r>
          </a:p>
        </p:txBody>
      </p:sp>
      <p:sp>
        <p:nvSpPr>
          <p:cNvPr id="24579" name="Tijdelijke aanduiding voor datum 3">
            <a:extLst>
              <a:ext uri="{FF2B5EF4-FFF2-40B4-BE49-F238E27FC236}">
                <a16:creationId xmlns:a16="http://schemas.microsoft.com/office/drawing/2014/main" id="{51D17B31-2EB5-4CE1-9542-921D77CE5224}"/>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a:extLst>
              <a:ext uri="{FF2B5EF4-FFF2-40B4-BE49-F238E27FC236}">
                <a16:creationId xmlns:a16="http://schemas.microsoft.com/office/drawing/2014/main" id="{CF4D3A0E-197E-4852-8DC4-913DC6C0C7BA}"/>
              </a:ext>
            </a:extLst>
          </p:cNvPr>
          <p:cNvSpPr>
            <a:spLocks noGrp="1" noChangeArrowheads="1"/>
          </p:cNvSpPr>
          <p:nvPr>
            <p:ph idx="1"/>
          </p:nvPr>
        </p:nvSpPr>
        <p:spPr/>
        <p:txBody>
          <a:bodyPr/>
          <a:lstStyle/>
          <a:p>
            <a:r>
              <a:rPr lang="nl-NL" altLang="nl-NL"/>
              <a:t>X koopt ticket voor concert voor € 80. Daarna wordt hij aangereden zodat hij niet kan gaan. Heeft hij recht op vergoeding van € 80?</a:t>
            </a:r>
          </a:p>
          <a:p>
            <a:r>
              <a:rPr lang="nl-NL" altLang="nl-NL"/>
              <a:t>Bezwaren:</a:t>
            </a:r>
          </a:p>
          <a:p>
            <a:pPr lvl="1"/>
            <a:r>
              <a:rPr lang="nl-NL" altLang="nl-NL"/>
              <a:t>Geen csqn-verband</a:t>
            </a:r>
          </a:p>
          <a:p>
            <a:pPr lvl="1"/>
            <a:r>
              <a:rPr lang="nl-NL" altLang="nl-NL"/>
              <a:t>Omzeiling van art. 6:106 BW?</a:t>
            </a:r>
          </a:p>
          <a:p>
            <a:r>
              <a:rPr lang="nl-NL" altLang="nl-NL"/>
              <a:t>Vergoeding wordt internationaal echter vrij algemeen aangenomen onder het hoofd van uitgaven die hun doel hebben gemist, dat is vermogensschade</a:t>
            </a:r>
          </a:p>
        </p:txBody>
      </p:sp>
      <p:sp>
        <p:nvSpPr>
          <p:cNvPr id="25603" name="Tijdelijke aanduiding voor datum 3">
            <a:extLst>
              <a:ext uri="{FF2B5EF4-FFF2-40B4-BE49-F238E27FC236}">
                <a16:creationId xmlns:a16="http://schemas.microsoft.com/office/drawing/2014/main" id="{897485B4-E2EA-4941-8571-818A6C6903E3}"/>
              </a:ext>
            </a:extLst>
          </p:cNvPr>
          <p:cNvSpPr>
            <a:spLocks noGrp="1" noChangeArrowheads="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500">
                <a:solidFill>
                  <a:schemeClr val="tx1"/>
                </a:solidFill>
                <a:latin typeface="Georgia" panose="02040502050405020303" pitchFamily="18" charset="0"/>
                <a:ea typeface="MS PGothic" panose="020B0600070205080204" pitchFamily="34" charset="-128"/>
              </a:defRPr>
            </a:lvl1pPr>
            <a:lvl2pPr marL="742950" indent="-285750">
              <a:defRPr sz="2500">
                <a:solidFill>
                  <a:schemeClr val="tx1"/>
                </a:solidFill>
                <a:latin typeface="Georgia" panose="02040502050405020303" pitchFamily="18" charset="0"/>
                <a:ea typeface="MS PGothic" panose="020B0600070205080204" pitchFamily="34" charset="-128"/>
              </a:defRPr>
            </a:lvl2pPr>
            <a:lvl3pPr marL="1143000" indent="-228600">
              <a:defRPr sz="2500">
                <a:solidFill>
                  <a:schemeClr val="tx1"/>
                </a:solidFill>
                <a:latin typeface="Georgia" panose="02040502050405020303" pitchFamily="18" charset="0"/>
                <a:ea typeface="MS PGothic" panose="020B0600070205080204" pitchFamily="34" charset="-128"/>
              </a:defRPr>
            </a:lvl3pPr>
            <a:lvl4pPr marL="1600200" indent="-228600">
              <a:defRPr sz="2500">
                <a:solidFill>
                  <a:schemeClr val="tx1"/>
                </a:solidFill>
                <a:latin typeface="Georgia" panose="02040502050405020303" pitchFamily="18" charset="0"/>
                <a:ea typeface="MS PGothic" panose="020B0600070205080204" pitchFamily="34" charset="-128"/>
              </a:defRPr>
            </a:lvl4pPr>
            <a:lvl5pPr marL="2057400" indent="-228600">
              <a:defRPr sz="2500">
                <a:solidFill>
                  <a:schemeClr val="tx1"/>
                </a:solidFill>
                <a:latin typeface="Georgia" panose="02040502050405020303" pitchFamily="18" charset="0"/>
                <a:ea typeface="MS PGothic" panose="020B0600070205080204" pitchFamily="34" charset="-128"/>
              </a:defRPr>
            </a:lvl5pPr>
            <a:lvl6pPr marL="25146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6pPr>
            <a:lvl7pPr marL="29718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7pPr>
            <a:lvl8pPr marL="34290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8pPr>
            <a:lvl9pPr marL="3886200" indent="-228600" eaLnBrk="0" fontAlgn="base" hangingPunct="0">
              <a:spcBef>
                <a:spcPct val="0"/>
              </a:spcBef>
              <a:spcAft>
                <a:spcPct val="0"/>
              </a:spcAft>
              <a:defRPr sz="2500">
                <a:solidFill>
                  <a:schemeClr val="tx1"/>
                </a:solidFill>
                <a:latin typeface="Georgia" panose="02040502050405020303" pitchFamily="18" charset="0"/>
                <a:ea typeface="MS PGothic" panose="020B0600070205080204" pitchFamily="34" charset="-128"/>
              </a:defRPr>
            </a:lvl9pPr>
          </a:lstStyle>
          <a:p>
            <a:r>
              <a:rPr lang="nl-NL" altLang="nl-NL" sz="1000">
                <a:latin typeface="Verdana" panose="020B0604030504040204" pitchFamily="34" charset="0"/>
              </a:rPr>
              <a:t>7 april 2010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UG template basic NL">
  <a:themeElements>
    <a:clrScheme name="RUG template basic NL 1">
      <a:dk1>
        <a:srgbClr val="707070"/>
      </a:dk1>
      <a:lt1>
        <a:srgbClr val="FFFFFF"/>
      </a:lt1>
      <a:dk2>
        <a:srgbClr val="707070"/>
      </a:dk2>
      <a:lt2>
        <a:srgbClr val="000000"/>
      </a:lt2>
      <a:accent1>
        <a:srgbClr val="C8C8C8"/>
      </a:accent1>
      <a:accent2>
        <a:srgbClr val="CC0000"/>
      </a:accent2>
      <a:accent3>
        <a:srgbClr val="FFFFFF"/>
      </a:accent3>
      <a:accent4>
        <a:srgbClr val="5F5F5F"/>
      </a:accent4>
      <a:accent5>
        <a:srgbClr val="E0E0E0"/>
      </a:accent5>
      <a:accent6>
        <a:srgbClr val="B90000"/>
      </a:accent6>
      <a:hlink>
        <a:srgbClr val="009CEF"/>
      </a:hlink>
      <a:folHlink>
        <a:srgbClr val="772DEF"/>
      </a:folHlink>
    </a:clrScheme>
    <a:fontScheme name="RUG template basic NL">
      <a:majorFont>
        <a:latin typeface="Georgia"/>
        <a:ea typeface="ＭＳ Ｐゴシック"/>
        <a:cs typeface=""/>
      </a:majorFont>
      <a:minorFont>
        <a:latin typeface="Georgia"/>
        <a:ea typeface="ＭＳ Ｐゴシック"/>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RUG template basic NL 1">
        <a:dk1>
          <a:srgbClr val="707070"/>
        </a:dk1>
        <a:lt1>
          <a:srgbClr val="FFFFFF"/>
        </a:lt1>
        <a:dk2>
          <a:srgbClr val="707070"/>
        </a:dk2>
        <a:lt2>
          <a:srgbClr val="000000"/>
        </a:lt2>
        <a:accent1>
          <a:srgbClr val="C8C8C8"/>
        </a:accent1>
        <a:accent2>
          <a:srgbClr val="CC0000"/>
        </a:accent2>
        <a:accent3>
          <a:srgbClr val="FFFFFF"/>
        </a:accent3>
        <a:accent4>
          <a:srgbClr val="5F5F5F"/>
        </a:accent4>
        <a:accent5>
          <a:srgbClr val="E0E0E0"/>
        </a:accent5>
        <a:accent6>
          <a:srgbClr val="B90000"/>
        </a:accent6>
        <a:hlink>
          <a:srgbClr val="009CEF"/>
        </a:hlink>
        <a:folHlink>
          <a:srgbClr val="772DE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5083</TotalTime>
  <Words>996</Words>
  <Application>Microsoft Office PowerPoint</Application>
  <PresentationFormat>Diavoorstelling (4:3)</PresentationFormat>
  <Paragraphs>129</Paragraphs>
  <Slides>23</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23</vt:i4>
      </vt:variant>
    </vt:vector>
  </HeadingPairs>
  <TitlesOfParts>
    <vt:vector size="28" baseType="lpstr">
      <vt:lpstr>Arial</vt:lpstr>
      <vt:lpstr>Georgia</vt:lpstr>
      <vt:lpstr>Times</vt:lpstr>
      <vt:lpstr>Verdana</vt:lpstr>
      <vt:lpstr>RUG template basic NL</vt:lpstr>
      <vt:lpstr>VASR 17 juni 2021</vt:lpstr>
      <vt:lpstr>Verschil tussen natuurlijke persoon en ondernemer</vt:lpstr>
      <vt:lpstr>PowerPoint-presentatie</vt:lpstr>
      <vt:lpstr>Historische achtergrond</vt:lpstr>
      <vt:lpstr>Abstracte schadebegroting</vt:lpstr>
      <vt:lpstr>PowerPoint-presentatie</vt:lpstr>
      <vt:lpstr>PowerPoint-presentatie</vt:lpstr>
      <vt:lpstr>Uitgaven die hun doel hebben gemist</vt:lpstr>
      <vt:lpstr>PowerPoint-presentatie</vt:lpstr>
      <vt:lpstr>Gaat het wel om vermogensschade? </vt:lpstr>
      <vt:lpstr>Denkt de Hoge Raad er ook zo over?</vt:lpstr>
      <vt:lpstr>PowerPoint-presentatie</vt:lpstr>
      <vt:lpstr>Vergoeding van immateriële schade wegens wanprestatie</vt:lpstr>
      <vt:lpstr>PowerPoint-presentatie</vt:lpstr>
      <vt:lpstr>Grondslag</vt:lpstr>
      <vt:lpstr>PowerPoint-presentatie</vt:lpstr>
      <vt:lpstr>Vertaling naar Nederlands recht</vt:lpstr>
      <vt:lpstr>PowerPoint-presentatie</vt:lpstr>
      <vt:lpstr>Europees recht</vt:lpstr>
      <vt:lpstr>PowerPoint-presentatie</vt:lpstr>
      <vt:lpstr>PowerPoint-presentatie</vt:lpstr>
      <vt:lpstr>PowerPoint-presentatie</vt:lpstr>
      <vt:lpstr>VASR 17 juni 2021</vt:lpstr>
    </vt:vector>
  </TitlesOfParts>
  <Company>G2K designers / Orange Pepper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RUG - Template basic NL</dc:title>
  <dc:creator>Krans</dc:creator>
  <cp:lastModifiedBy>Marianne van der Wurf</cp:lastModifiedBy>
  <cp:revision>284</cp:revision>
  <cp:lastPrinted>2020-03-09T07:17:34Z</cp:lastPrinted>
  <dcterms:created xsi:type="dcterms:W3CDTF">2007-09-18T12:42:34Z</dcterms:created>
  <dcterms:modified xsi:type="dcterms:W3CDTF">2022-11-09T08:32:33Z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Eco">
    <vt:lpwstr>JA</vt:lpwstr>
  </property>
</Properties>
</file>